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9" r:id="rId3"/>
    <p:sldMasterId id="2147483711" r:id="rId4"/>
    <p:sldMasterId id="2147483723" r:id="rId5"/>
    <p:sldMasterId id="2147483735" r:id="rId6"/>
    <p:sldMasterId id="2147483747" r:id="rId7"/>
    <p:sldMasterId id="2147483759" r:id="rId8"/>
    <p:sldMasterId id="2147483772" r:id="rId9"/>
    <p:sldMasterId id="2147483784" r:id="rId10"/>
    <p:sldMasterId id="2147483796" r:id="rId11"/>
    <p:sldMasterId id="2147483808" r:id="rId12"/>
    <p:sldMasterId id="2147483819" r:id="rId13"/>
    <p:sldMasterId id="2147483821" r:id="rId14"/>
    <p:sldMasterId id="2147483833" r:id="rId15"/>
    <p:sldMasterId id="2147483845" r:id="rId16"/>
    <p:sldMasterId id="2147483848" r:id="rId17"/>
    <p:sldMasterId id="2147483860" r:id="rId18"/>
    <p:sldMasterId id="2147483872" r:id="rId19"/>
    <p:sldMasterId id="2147483884" r:id="rId20"/>
    <p:sldMasterId id="2147483896" r:id="rId21"/>
    <p:sldMasterId id="2147483898" r:id="rId22"/>
    <p:sldMasterId id="2147483903" r:id="rId23"/>
  </p:sldMasterIdLst>
  <p:notesMasterIdLst>
    <p:notesMasterId r:id="rId141"/>
  </p:notesMasterIdLst>
  <p:sldIdLst>
    <p:sldId id="435" r:id="rId24"/>
    <p:sldId id="433" r:id="rId25"/>
    <p:sldId id="453" r:id="rId26"/>
    <p:sldId id="459" r:id="rId27"/>
    <p:sldId id="455" r:id="rId28"/>
    <p:sldId id="456" r:id="rId29"/>
    <p:sldId id="552" r:id="rId30"/>
    <p:sldId id="412" r:id="rId31"/>
    <p:sldId id="460" r:id="rId32"/>
    <p:sldId id="461" r:id="rId33"/>
    <p:sldId id="462" r:id="rId34"/>
    <p:sldId id="463" r:id="rId35"/>
    <p:sldId id="449" r:id="rId36"/>
    <p:sldId id="457" r:id="rId37"/>
    <p:sldId id="442" r:id="rId38"/>
    <p:sldId id="443" r:id="rId39"/>
    <p:sldId id="444" r:id="rId40"/>
    <p:sldId id="445" r:id="rId41"/>
    <p:sldId id="446" r:id="rId42"/>
    <p:sldId id="447" r:id="rId43"/>
    <p:sldId id="448" r:id="rId44"/>
    <p:sldId id="450" r:id="rId45"/>
    <p:sldId id="451" r:id="rId46"/>
    <p:sldId id="452" r:id="rId47"/>
    <p:sldId id="458" r:id="rId48"/>
    <p:sldId id="432" r:id="rId49"/>
    <p:sldId id="545" r:id="rId50"/>
    <p:sldId id="550" r:id="rId51"/>
    <p:sldId id="548" r:id="rId52"/>
    <p:sldId id="549" r:id="rId53"/>
    <p:sldId id="551" r:id="rId54"/>
    <p:sldId id="464" r:id="rId55"/>
    <p:sldId id="465" r:id="rId56"/>
    <p:sldId id="466" r:id="rId57"/>
    <p:sldId id="467" r:id="rId58"/>
    <p:sldId id="468" r:id="rId59"/>
    <p:sldId id="469" r:id="rId60"/>
    <p:sldId id="470" r:id="rId61"/>
    <p:sldId id="471" r:id="rId62"/>
    <p:sldId id="472" r:id="rId63"/>
    <p:sldId id="473" r:id="rId64"/>
    <p:sldId id="474" r:id="rId65"/>
    <p:sldId id="475" r:id="rId66"/>
    <p:sldId id="476" r:id="rId67"/>
    <p:sldId id="477" r:id="rId68"/>
    <p:sldId id="478" r:id="rId69"/>
    <p:sldId id="479" r:id="rId70"/>
    <p:sldId id="480" r:id="rId71"/>
    <p:sldId id="481" r:id="rId72"/>
    <p:sldId id="482" r:id="rId73"/>
    <p:sldId id="483" r:id="rId74"/>
    <p:sldId id="484" r:id="rId75"/>
    <p:sldId id="485" r:id="rId76"/>
    <p:sldId id="486" r:id="rId77"/>
    <p:sldId id="487" r:id="rId78"/>
    <p:sldId id="488" r:id="rId79"/>
    <p:sldId id="489" r:id="rId80"/>
    <p:sldId id="490" r:id="rId81"/>
    <p:sldId id="491" r:id="rId82"/>
    <p:sldId id="492" r:id="rId83"/>
    <p:sldId id="493" r:id="rId84"/>
    <p:sldId id="494" r:id="rId85"/>
    <p:sldId id="495" r:id="rId86"/>
    <p:sldId id="496" r:id="rId87"/>
    <p:sldId id="497" r:id="rId88"/>
    <p:sldId id="498" r:id="rId89"/>
    <p:sldId id="499" r:id="rId90"/>
    <p:sldId id="500" r:id="rId91"/>
    <p:sldId id="501" r:id="rId92"/>
    <p:sldId id="502" r:id="rId93"/>
    <p:sldId id="503" r:id="rId94"/>
    <p:sldId id="504" r:id="rId95"/>
    <p:sldId id="505" r:id="rId96"/>
    <p:sldId id="506" r:id="rId97"/>
    <p:sldId id="509" r:id="rId98"/>
    <p:sldId id="519" r:id="rId99"/>
    <p:sldId id="520" r:id="rId100"/>
    <p:sldId id="521" r:id="rId101"/>
    <p:sldId id="522" r:id="rId102"/>
    <p:sldId id="523" r:id="rId103"/>
    <p:sldId id="524" r:id="rId104"/>
    <p:sldId id="525" r:id="rId105"/>
    <p:sldId id="526" r:id="rId106"/>
    <p:sldId id="527" r:id="rId107"/>
    <p:sldId id="528" r:id="rId108"/>
    <p:sldId id="529" r:id="rId109"/>
    <p:sldId id="530" r:id="rId110"/>
    <p:sldId id="531" r:id="rId111"/>
    <p:sldId id="532" r:id="rId112"/>
    <p:sldId id="533" r:id="rId113"/>
    <p:sldId id="428" r:id="rId114"/>
    <p:sldId id="535" r:id="rId115"/>
    <p:sldId id="536" r:id="rId116"/>
    <p:sldId id="510" r:id="rId117"/>
    <p:sldId id="511" r:id="rId118"/>
    <p:sldId id="512" r:id="rId119"/>
    <p:sldId id="513" r:id="rId120"/>
    <p:sldId id="547" r:id="rId121"/>
    <p:sldId id="514" r:id="rId122"/>
    <p:sldId id="515" r:id="rId123"/>
    <p:sldId id="516" r:id="rId124"/>
    <p:sldId id="517" r:id="rId125"/>
    <p:sldId id="507" r:id="rId126"/>
    <p:sldId id="508" r:id="rId127"/>
    <p:sldId id="537" r:id="rId128"/>
    <p:sldId id="538" r:id="rId129"/>
    <p:sldId id="540" r:id="rId130"/>
    <p:sldId id="541" r:id="rId131"/>
    <p:sldId id="542" r:id="rId132"/>
    <p:sldId id="534" r:id="rId133"/>
    <p:sldId id="429" r:id="rId134"/>
    <p:sldId id="543" r:id="rId135"/>
    <p:sldId id="544" r:id="rId136"/>
    <p:sldId id="518" r:id="rId137"/>
    <p:sldId id="414" r:id="rId138"/>
    <p:sldId id="320" r:id="rId139"/>
    <p:sldId id="345" r:id="rId1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0" autoAdjust="0"/>
    <p:restoredTop sz="85603" autoAdjust="0"/>
  </p:normalViewPr>
  <p:slideViewPr>
    <p:cSldViewPr snapToGrid="0" snapToObjects="1">
      <p:cViewPr>
        <p:scale>
          <a:sx n="85" d="100"/>
          <a:sy n="85" d="100"/>
        </p:scale>
        <p:origin x="2944" y="1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134" Type="http://schemas.openxmlformats.org/officeDocument/2006/relationships/slide" Target="slides/slide111.xml"/><Relationship Id="rId139" Type="http://schemas.openxmlformats.org/officeDocument/2006/relationships/slide" Target="slides/slide11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slide" Target="slides/slide101.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slide" Target="slides/slide117.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bn.com/contact/feedback-ads.aspx"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www.youtube.com/watch?v=ivwfqBNICf4"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bn.com/contact/feedback-ads.aspx"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www.youtube.com/watch?v=ivwfqBNICf4"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dallastelegraph.com/author/editoria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solidFill>
                  <a:prstClr val="black"/>
                </a:solidFill>
                <a:latin typeface="Calibri"/>
              </a:rPr>
              <a:pPr/>
              <a:t>13</a:t>
            </a:fld>
            <a:endParaRPr lang="en-US">
              <a:solidFill>
                <a:prstClr val="black"/>
              </a:solidFill>
              <a:latin typeface="Calibri"/>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solidFill>
                  <a:prstClr val="black"/>
                </a:solidFill>
                <a:latin typeface="Calibri"/>
              </a:rPr>
              <a:pPr/>
              <a:t>22</a:t>
            </a:fld>
            <a:endParaRPr lang="en-US">
              <a:solidFill>
                <a:prstClr val="black"/>
              </a:solidFill>
              <a:latin typeface="Calibri"/>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solidFill>
                  <a:prstClr val="black"/>
                </a:solidFill>
                <a:latin typeface="Calibri"/>
              </a:rPr>
              <a:pPr/>
              <a:t>24</a:t>
            </a:fld>
            <a:endParaRPr lang="en-US">
              <a:solidFill>
                <a:prstClr val="black"/>
              </a:solidFill>
              <a:latin typeface="Calibri"/>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 Meeting Notes (19/5/16 12:21) -----</a:t>
            </a:r>
          </a:p>
          <a:p>
            <a:r>
              <a:rPr lang="en-US">
                <a:cs typeface="ＭＳ Ｐゴシック" charset="0"/>
              </a:rPr>
              <a:t>Do you really want God to be fair?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6BF97A-CE2F-EE48-BD3D-2CC3AB44F1CE}" type="slidenum">
              <a:rPr lang="en-US" sz="1200">
                <a:solidFill>
                  <a:prstClr val="black"/>
                </a:solidFill>
              </a:rPr>
              <a:pPr/>
              <a:t>76</a:t>
            </a:fld>
            <a:endParaRPr lang="en-US" sz="1200">
              <a:solidFill>
                <a:prstClr val="black"/>
              </a:solidFill>
            </a:endParaRPr>
          </a:p>
        </p:txBody>
      </p:sp>
      <p:sp>
        <p:nvSpPr>
          <p:cNvPr id="153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r>
              <a:rPr lang="en-US">
                <a:solidFill>
                  <a:srgbClr val="008000"/>
                </a:solidFill>
              </a:rPr>
              <a:t>tomstyle.com/ archive/hell.jpg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DBF0E5-F5FC-D042-9D18-4B739F606FFD}" type="slidenum">
              <a:rPr lang="en-US" sz="1200">
                <a:solidFill>
                  <a:prstClr val="black"/>
                </a:solidFill>
              </a:rPr>
              <a:pPr/>
              <a:t>77</a:t>
            </a:fld>
            <a:endParaRPr lang="en-US" sz="1200">
              <a:solidFill>
                <a:prstClr val="black"/>
              </a:solidFill>
            </a:endParaRPr>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54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D422C8-85EB-2D4B-A09E-FBE1F7F83F68}" type="slidenum">
              <a:rPr lang="en-US" sz="1200">
                <a:solidFill>
                  <a:prstClr val="black"/>
                </a:solidFill>
              </a:rPr>
              <a:pPr/>
              <a:t>78</a:t>
            </a:fld>
            <a:endParaRPr lang="en-US" sz="1200">
              <a:solidFill>
                <a:prstClr val="black"/>
              </a:solidFill>
            </a:endParaRPr>
          </a:p>
        </p:txBody>
      </p:sp>
      <p:sp>
        <p:nvSpPr>
          <p:cNvPr id="81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7459"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544F33-7BC5-564D-B58B-86DEAAF79EB0}" type="slidenum">
              <a:rPr lang="en-US" sz="1200">
                <a:solidFill>
                  <a:prstClr val="black"/>
                </a:solidFill>
              </a:rPr>
              <a:pPr/>
              <a:t>79</a:t>
            </a:fld>
            <a:endParaRPr lang="en-US" sz="1200">
              <a:solidFill>
                <a:prstClr val="black"/>
              </a:solidFill>
            </a:endParaRPr>
          </a:p>
        </p:txBody>
      </p:sp>
      <p:sp>
        <p:nvSpPr>
          <p:cNvPr id="14336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9507" name="Rectangle 1027"/>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942669-CE62-0844-93FA-77E5836754C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b="1" dirty="0"/>
              <a:t>http://</a:t>
            </a:r>
            <a:r>
              <a:rPr lang="en-US" b="1" dirty="0" err="1"/>
              <a:t>www.cbn.com</a:t>
            </a:r>
            <a:r>
              <a:rPr lang="en-US" b="1" dirty="0"/>
              <a:t>/</a:t>
            </a:r>
            <a:r>
              <a:rPr lang="en-US" b="1" dirty="0" err="1"/>
              <a:t>cbnnews</a:t>
            </a:r>
            <a:r>
              <a:rPr lang="en-US" b="1" dirty="0"/>
              <a:t>/us/2011/</a:t>
            </a:r>
            <a:r>
              <a:rPr lang="en-US" b="1" dirty="0" err="1"/>
              <a:t>april</a:t>
            </a:r>
            <a:r>
              <a:rPr lang="en-US" b="1" dirty="0"/>
              <a:t>/love-wins-pastor-caught-off-guard-by-controversy/</a:t>
            </a:r>
          </a:p>
          <a:p>
            <a:r>
              <a:rPr lang="uk-UA" b="1" dirty="0"/>
              <a:t>'</a:t>
            </a:r>
            <a:r>
              <a:rPr lang="en-US" b="1" dirty="0"/>
              <a:t>Love Wins</a:t>
            </a:r>
            <a:r>
              <a:rPr lang="uk-UA" b="1" dirty="0"/>
              <a:t>'</a:t>
            </a:r>
            <a:r>
              <a:rPr lang="en-US" b="1" dirty="0"/>
              <a:t> Pastor Caught Off Guard by Controversy</a:t>
            </a:r>
          </a:p>
          <a:p>
            <a:r>
              <a:rPr lang="en-US" dirty="0"/>
              <a:t>By Crystal Woodall CBN News Internet Producer</a:t>
            </a:r>
          </a:p>
          <a:p>
            <a:r>
              <a:rPr lang="en-US" dirty="0"/>
              <a:t>Sunday, April 10, 2011</a:t>
            </a:r>
          </a:p>
          <a:p>
            <a:r>
              <a:rPr lang="en-US" dirty="0"/>
              <a:t>Print 35 Comment(s) </a:t>
            </a:r>
          </a:p>
          <a:p>
            <a:r>
              <a:rPr lang="en-US" dirty="0">
                <a:hlinkClick r:id="rId3"/>
              </a:rPr>
              <a:t>Ad Feedback </a:t>
            </a:r>
            <a:endParaRPr lang="en-US" dirty="0"/>
          </a:p>
          <a:p>
            <a:r>
              <a:rPr lang="en-US" dirty="0"/>
              <a:t>Evangelical </a:t>
            </a:r>
            <a:r>
              <a:rPr lang="en-US" dirty="0" err="1"/>
              <a:t>megachurch</a:t>
            </a:r>
            <a:r>
              <a:rPr lang="en-US" dirty="0"/>
              <a:t> pastor Rob Bell says he was caught off guard by the condemnation his new book has received from leaders in the Christian community.</a:t>
            </a:r>
          </a:p>
          <a:p>
            <a:r>
              <a:rPr lang="en-US" dirty="0"/>
              <a:t>Standing before an audience of about 1,600 at Nashville</a:t>
            </a:r>
            <a:r>
              <a:rPr lang="uk-UA" dirty="0"/>
              <a:t>'</a:t>
            </a:r>
            <a:r>
              <a:rPr lang="en-US" dirty="0"/>
              <a:t>s Belmont University, Bell said the last several weeks had been the </a:t>
            </a:r>
            <a:r>
              <a:rPr lang="ru-RU" dirty="0"/>
              <a:t>"</a:t>
            </a:r>
            <a:r>
              <a:rPr lang="en-US" dirty="0"/>
              <a:t>most painful</a:t>
            </a:r>
            <a:r>
              <a:rPr lang="ru-RU" dirty="0"/>
              <a:t>"</a:t>
            </a:r>
            <a:r>
              <a:rPr lang="en-US" dirty="0"/>
              <a:t> of his life.</a:t>
            </a:r>
          </a:p>
          <a:p>
            <a:r>
              <a:rPr lang="ru-RU" dirty="0"/>
              <a:t>"</a:t>
            </a:r>
            <a:r>
              <a:rPr lang="en-US" dirty="0"/>
              <a:t>It has taken me to a place of profound brokenness,</a:t>
            </a:r>
            <a:r>
              <a:rPr lang="ru-RU" dirty="0"/>
              <a:t>"</a:t>
            </a:r>
            <a:r>
              <a:rPr lang="en-US" dirty="0"/>
              <a:t> said Bell, who pastors the 10,000-member Mars Hill Bible Church in Grand Rapids, Mich.</a:t>
            </a:r>
          </a:p>
          <a:p>
            <a:r>
              <a:rPr lang="en-US" i="1" dirty="0"/>
              <a:t>Love Wins: Heaven, Hell, and the Fate of Every Person Who Ever Lived</a:t>
            </a:r>
            <a:r>
              <a:rPr lang="en-US" dirty="0"/>
              <a:t>, released March 29, challenges the traditional Christian belief that few will enter Heaven.  </a:t>
            </a:r>
          </a:p>
          <a:p>
            <a:r>
              <a:rPr lang="ru-RU" dirty="0"/>
              <a:t>"</a:t>
            </a:r>
            <a:r>
              <a:rPr lang="en-US" dirty="0"/>
              <a:t>Will only a few select people make it into Heaven and will billions of people burn forever in Hell?</a:t>
            </a:r>
            <a:r>
              <a:rPr lang="ru-RU" dirty="0"/>
              <a:t>"</a:t>
            </a:r>
            <a:r>
              <a:rPr lang="en-US" dirty="0"/>
              <a:t> Bell asks in a promotional video of his book, recently released by publisher </a:t>
            </a:r>
            <a:r>
              <a:rPr lang="en-US" dirty="0" err="1"/>
              <a:t>HarperOne</a:t>
            </a:r>
            <a:r>
              <a:rPr lang="en-US" dirty="0"/>
              <a:t>. </a:t>
            </a:r>
            <a:r>
              <a:rPr lang="ru-RU" dirty="0"/>
              <a:t>"</a:t>
            </a:r>
            <a:r>
              <a:rPr lang="en-US" dirty="0"/>
              <a:t>And if that</a:t>
            </a:r>
            <a:r>
              <a:rPr lang="uk-UA" dirty="0"/>
              <a:t>'</a:t>
            </a:r>
            <a:r>
              <a:rPr lang="en-US" dirty="0"/>
              <a:t>s the case, how do you become one of the few?</a:t>
            </a:r>
            <a:r>
              <a:rPr lang="ru-RU" dirty="0"/>
              <a:t>"</a:t>
            </a:r>
            <a:r>
              <a:rPr lang="en-US" dirty="0"/>
              <a:t>  </a:t>
            </a:r>
            <a:r>
              <a:rPr lang="en-US" b="1" i="1" dirty="0">
                <a:hlinkClick r:id="rId4"/>
              </a:rPr>
              <a:t>Watch the video here</a:t>
            </a:r>
            <a:r>
              <a:rPr lang="en-US" b="1" i="1" dirty="0"/>
              <a:t>.</a:t>
            </a:r>
            <a:endParaRPr lang="en-US" dirty="0"/>
          </a:p>
          <a:p>
            <a:r>
              <a:rPr lang="en-US" dirty="0"/>
              <a:t>Bell insists it was never his intent to stir controversy, but to bring focus back to a message he suggests has got lost in dogma -- the love of God.       </a:t>
            </a:r>
          </a:p>
          <a:p>
            <a:r>
              <a:rPr lang="ru-RU" dirty="0"/>
              <a:t>"</a:t>
            </a:r>
            <a:r>
              <a:rPr lang="en-US" dirty="0"/>
              <a:t>I kept meeting religious people who were incredibly dogmatic about heaven and hell when you die but </a:t>
            </a:r>
            <a:r>
              <a:rPr lang="en-US" dirty="0" err="1"/>
              <a:t>didn</a:t>
            </a:r>
            <a:r>
              <a:rPr lang="uk-UA" dirty="0"/>
              <a:t>'</a:t>
            </a:r>
            <a:r>
              <a:rPr lang="en-US" dirty="0"/>
              <a:t>t seem to care about the fact that 8 million people will go to bed hungry tonight,</a:t>
            </a:r>
            <a:r>
              <a:rPr lang="ru-RU" dirty="0"/>
              <a:t>"</a:t>
            </a:r>
            <a:r>
              <a:rPr lang="en-US" dirty="0"/>
              <a:t> Bell explained.</a:t>
            </a:r>
          </a:p>
          <a:p>
            <a:r>
              <a:rPr lang="en-US" dirty="0"/>
              <a:t>Bell denies charges that his book promotes a universalist theology - the belief that everyone, regardless of belief, will be saved by God.</a:t>
            </a:r>
          </a:p>
          <a:p>
            <a:r>
              <a:rPr lang="ru-RU" dirty="0"/>
              <a:t>"</a:t>
            </a:r>
            <a:r>
              <a:rPr lang="en-US" dirty="0"/>
              <a:t>No, if by universalist we mean there</a:t>
            </a:r>
            <a:r>
              <a:rPr lang="uk-UA" dirty="0"/>
              <a:t>'</a:t>
            </a:r>
            <a:r>
              <a:rPr lang="en-US" dirty="0"/>
              <a:t>s a giant cosmic arm that swoops everybody in at some point whether you want to be there or not,</a:t>
            </a:r>
            <a:r>
              <a:rPr lang="ru-RU" dirty="0"/>
              <a:t>"</a:t>
            </a:r>
            <a:r>
              <a:rPr lang="en-US" dirty="0"/>
              <a:t> he told </a:t>
            </a:r>
            <a:r>
              <a:rPr lang="en-US" i="1" dirty="0"/>
              <a:t>The Christian Post</a:t>
            </a:r>
            <a:r>
              <a:rPr lang="en-US" dirty="0"/>
              <a:t>.</a:t>
            </a:r>
          </a:p>
          <a:p>
            <a:r>
              <a:rPr lang="ru-RU" dirty="0"/>
              <a:t>"</a:t>
            </a:r>
            <a:r>
              <a:rPr lang="en-US" dirty="0"/>
              <a:t>That violates the laws of love and love is about freedom,</a:t>
            </a:r>
            <a:r>
              <a:rPr lang="ru-RU" dirty="0"/>
              <a:t>"</a:t>
            </a:r>
            <a:r>
              <a:rPr lang="en-US" dirty="0"/>
              <a:t> he explained. </a:t>
            </a:r>
            <a:r>
              <a:rPr lang="ru-RU" dirty="0"/>
              <a:t>"</a:t>
            </a:r>
            <a:r>
              <a:rPr lang="en-US" dirty="0"/>
              <a:t>It</a:t>
            </a:r>
            <a:r>
              <a:rPr lang="uk-UA" dirty="0"/>
              <a:t>'</a:t>
            </a:r>
            <a:r>
              <a:rPr lang="en-US" dirty="0"/>
              <a:t>s about choice; it</a:t>
            </a:r>
            <a:r>
              <a:rPr lang="uk-UA" dirty="0"/>
              <a:t>'</a:t>
            </a:r>
            <a:r>
              <a:rPr lang="en-US" dirty="0"/>
              <a:t>s about do you want to be there? Because that</a:t>
            </a:r>
            <a:r>
              <a:rPr lang="uk-UA" dirty="0"/>
              <a:t>'</a:t>
            </a:r>
            <a:r>
              <a:rPr lang="en-US" dirty="0"/>
              <a:t>s what would make it heaven.</a:t>
            </a:r>
            <a:r>
              <a:rPr lang="ru-RU" dirty="0"/>
              <a:t>"</a:t>
            </a:r>
            <a:endParaRPr lang="en-US" dirty="0"/>
          </a:p>
          <a:p>
            <a:r>
              <a:rPr lang="en-US" dirty="0"/>
              <a:t>According to the </a:t>
            </a:r>
            <a:r>
              <a:rPr lang="en-US" i="1" dirty="0"/>
              <a:t>Associated Press</a:t>
            </a:r>
            <a:r>
              <a:rPr lang="en-US" dirty="0"/>
              <a:t>, Bell says hell is something freely chosen that already exists on earth.</a:t>
            </a:r>
          </a:p>
          <a:p>
            <a:r>
              <a:rPr lang="ru-RU" dirty="0"/>
              <a:t>"</a:t>
            </a:r>
            <a:r>
              <a:rPr lang="en-US" dirty="0"/>
              <a:t>Apparently this is a pastor who has written a book who has grown uncomfortable contending for the faith,</a:t>
            </a:r>
            <a:r>
              <a:rPr lang="ru-RU" dirty="0"/>
              <a:t>"</a:t>
            </a:r>
            <a:r>
              <a:rPr lang="en-US" dirty="0"/>
              <a:t> CBN chaplain and Regent University theology professor Joel </a:t>
            </a:r>
            <a:r>
              <a:rPr lang="en-US" dirty="0" err="1"/>
              <a:t>Palser</a:t>
            </a:r>
            <a:r>
              <a:rPr lang="en-US" dirty="0"/>
              <a:t> said. </a:t>
            </a:r>
            <a:r>
              <a:rPr lang="ru-RU" dirty="0"/>
              <a:t>"</a:t>
            </a:r>
            <a:r>
              <a:rPr lang="en-US" dirty="0"/>
              <a:t>He is no longer able to defend what the Bible says and has endeavored to make that more palatable to modern culture.</a:t>
            </a:r>
            <a:r>
              <a:rPr lang="ru-RU" dirty="0"/>
              <a:t>"</a:t>
            </a:r>
            <a:endParaRPr lang="en-US" dirty="0"/>
          </a:p>
          <a:p>
            <a:r>
              <a:rPr lang="ru-RU" dirty="0"/>
              <a:t>"</a:t>
            </a:r>
            <a:r>
              <a:rPr lang="en-US" dirty="0"/>
              <a:t>It may be trendy and it might sell a lot of books, but in fact Jesus speaks very clearly about heaven and hell,</a:t>
            </a:r>
            <a:r>
              <a:rPr lang="ru-RU" dirty="0"/>
              <a:t>"</a:t>
            </a:r>
            <a:r>
              <a:rPr lang="en-US" dirty="0"/>
              <a:t> </a:t>
            </a:r>
            <a:r>
              <a:rPr lang="en-US" dirty="0" err="1"/>
              <a:t>Palser</a:t>
            </a:r>
            <a:r>
              <a:rPr lang="en-US" dirty="0"/>
              <a:t> added.</a:t>
            </a:r>
          </a:p>
          <a:p>
            <a:pPr eaLnBrk="1" hangingPunct="1"/>
            <a:endParaRPr lang="en-US" dirty="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AFEC32-8F8F-A54A-8173-D94AFB9423D7}"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b="1" dirty="0"/>
              <a:t>http://</a:t>
            </a:r>
            <a:r>
              <a:rPr lang="en-US" b="1" dirty="0" err="1"/>
              <a:t>www.cbn.com</a:t>
            </a:r>
            <a:r>
              <a:rPr lang="en-US" b="1" dirty="0"/>
              <a:t>/</a:t>
            </a:r>
            <a:r>
              <a:rPr lang="en-US" b="1" dirty="0" err="1"/>
              <a:t>cbnnews</a:t>
            </a:r>
            <a:r>
              <a:rPr lang="en-US" b="1" dirty="0"/>
              <a:t>/us/2011/</a:t>
            </a:r>
            <a:r>
              <a:rPr lang="en-US" b="1" dirty="0" err="1"/>
              <a:t>april</a:t>
            </a:r>
            <a:r>
              <a:rPr lang="en-US" b="1" dirty="0"/>
              <a:t>/love-wins-pastor-caught-off-guard-by-controversy/</a:t>
            </a:r>
          </a:p>
          <a:p>
            <a:r>
              <a:rPr lang="uk-UA" b="1" dirty="0"/>
              <a:t>'</a:t>
            </a:r>
            <a:r>
              <a:rPr lang="en-US" b="1" dirty="0"/>
              <a:t>Love Wins</a:t>
            </a:r>
            <a:r>
              <a:rPr lang="uk-UA" b="1" dirty="0"/>
              <a:t>'</a:t>
            </a:r>
            <a:r>
              <a:rPr lang="en-US" b="1" dirty="0"/>
              <a:t> Pastor Caught Off Guard by Controversy</a:t>
            </a:r>
          </a:p>
          <a:p>
            <a:r>
              <a:rPr lang="en-US" dirty="0"/>
              <a:t>By Crystal Woodall CBN News Internet Producer</a:t>
            </a:r>
          </a:p>
          <a:p>
            <a:r>
              <a:rPr lang="en-US" dirty="0"/>
              <a:t>Sunday, April 10, 2011</a:t>
            </a:r>
          </a:p>
          <a:p>
            <a:r>
              <a:rPr lang="en-US" dirty="0"/>
              <a:t>Print 35 Comment(s) </a:t>
            </a:r>
          </a:p>
          <a:p>
            <a:r>
              <a:rPr lang="en-US" dirty="0">
                <a:hlinkClick r:id="rId3"/>
              </a:rPr>
              <a:t>Ad Feedback </a:t>
            </a:r>
            <a:endParaRPr lang="en-US" dirty="0"/>
          </a:p>
          <a:p>
            <a:r>
              <a:rPr lang="en-US" dirty="0"/>
              <a:t>Evangelical </a:t>
            </a:r>
            <a:r>
              <a:rPr lang="en-US" dirty="0" err="1"/>
              <a:t>megachurch</a:t>
            </a:r>
            <a:r>
              <a:rPr lang="en-US" dirty="0"/>
              <a:t> pastor Rob Bell says he was caught off guard by the condemnation his new book has received from leaders in the Christian community.</a:t>
            </a:r>
          </a:p>
          <a:p>
            <a:r>
              <a:rPr lang="en-US" dirty="0"/>
              <a:t>Standing before an audience of about 1,600 at Nashville</a:t>
            </a:r>
            <a:r>
              <a:rPr lang="uk-UA" dirty="0"/>
              <a:t>'</a:t>
            </a:r>
            <a:r>
              <a:rPr lang="en-US" dirty="0"/>
              <a:t>s Belmont University, Bell said the last several weeks had been the </a:t>
            </a:r>
            <a:r>
              <a:rPr lang="ru-RU" dirty="0"/>
              <a:t>"</a:t>
            </a:r>
            <a:r>
              <a:rPr lang="en-US" dirty="0"/>
              <a:t>most painful</a:t>
            </a:r>
            <a:r>
              <a:rPr lang="ru-RU" dirty="0"/>
              <a:t>"</a:t>
            </a:r>
            <a:r>
              <a:rPr lang="en-US" dirty="0"/>
              <a:t> of his life.</a:t>
            </a:r>
          </a:p>
          <a:p>
            <a:r>
              <a:rPr lang="ru-RU" dirty="0"/>
              <a:t>"</a:t>
            </a:r>
            <a:r>
              <a:rPr lang="en-US" dirty="0"/>
              <a:t>It has taken me to a place of profound brokenness,</a:t>
            </a:r>
            <a:r>
              <a:rPr lang="ru-RU" dirty="0"/>
              <a:t>"</a:t>
            </a:r>
            <a:r>
              <a:rPr lang="en-US" dirty="0"/>
              <a:t> said Bell, who pastors the 10,000-member Mars Hill Bible Church in Grand Rapids, Mich.</a:t>
            </a:r>
          </a:p>
          <a:p>
            <a:r>
              <a:rPr lang="en-US" i="1" dirty="0"/>
              <a:t>Love Wins: Heaven, Hell, and the Fate of Every Person Who Ever Lived</a:t>
            </a:r>
            <a:r>
              <a:rPr lang="en-US" dirty="0"/>
              <a:t>, released March 29, challenges the traditional Christian belief that few will enter Heaven.  </a:t>
            </a:r>
          </a:p>
          <a:p>
            <a:r>
              <a:rPr lang="ru-RU" dirty="0"/>
              <a:t>"</a:t>
            </a:r>
            <a:r>
              <a:rPr lang="en-US" dirty="0"/>
              <a:t>Will only a few select people make it into Heaven and will billions of people burn forever in Hell?</a:t>
            </a:r>
            <a:r>
              <a:rPr lang="ru-RU" dirty="0"/>
              <a:t>"</a:t>
            </a:r>
            <a:r>
              <a:rPr lang="en-US" dirty="0"/>
              <a:t> Bell asks in a promotional video of his book, recently released by publisher </a:t>
            </a:r>
            <a:r>
              <a:rPr lang="en-US" dirty="0" err="1"/>
              <a:t>HarperOne</a:t>
            </a:r>
            <a:r>
              <a:rPr lang="en-US" dirty="0"/>
              <a:t>. </a:t>
            </a:r>
            <a:r>
              <a:rPr lang="ru-RU" dirty="0"/>
              <a:t>"</a:t>
            </a:r>
            <a:r>
              <a:rPr lang="en-US" dirty="0"/>
              <a:t>And if that</a:t>
            </a:r>
            <a:r>
              <a:rPr lang="uk-UA" dirty="0"/>
              <a:t>'</a:t>
            </a:r>
            <a:r>
              <a:rPr lang="en-US" dirty="0"/>
              <a:t>s the case, how do you become one of the few?</a:t>
            </a:r>
            <a:r>
              <a:rPr lang="ru-RU" dirty="0"/>
              <a:t>"</a:t>
            </a:r>
            <a:r>
              <a:rPr lang="en-US" dirty="0"/>
              <a:t>  </a:t>
            </a:r>
            <a:r>
              <a:rPr lang="en-US" b="1" i="1" dirty="0">
                <a:hlinkClick r:id="rId4"/>
              </a:rPr>
              <a:t>Watch the video here</a:t>
            </a:r>
            <a:r>
              <a:rPr lang="en-US" b="1" i="1" dirty="0"/>
              <a:t>.</a:t>
            </a:r>
            <a:endParaRPr lang="en-US" dirty="0"/>
          </a:p>
          <a:p>
            <a:r>
              <a:rPr lang="en-US" dirty="0"/>
              <a:t>Bell insists it was never his intent to stir controversy, but to bring focus back to a message he suggests has got lost in dogma -- the love of God.       </a:t>
            </a:r>
          </a:p>
          <a:p>
            <a:r>
              <a:rPr lang="ru-RU" dirty="0"/>
              <a:t>"</a:t>
            </a:r>
            <a:r>
              <a:rPr lang="en-US" dirty="0"/>
              <a:t>I kept meeting religious people who were incredibly dogmatic about heaven and hell when you die but </a:t>
            </a:r>
            <a:r>
              <a:rPr lang="en-US" dirty="0" err="1"/>
              <a:t>didn</a:t>
            </a:r>
            <a:r>
              <a:rPr lang="uk-UA" dirty="0"/>
              <a:t>'</a:t>
            </a:r>
            <a:r>
              <a:rPr lang="en-US" dirty="0"/>
              <a:t>t seem to care about the fact that 8 million people will go to bed hungry tonight,</a:t>
            </a:r>
            <a:r>
              <a:rPr lang="ru-RU" dirty="0"/>
              <a:t>"</a:t>
            </a:r>
            <a:r>
              <a:rPr lang="en-US" dirty="0"/>
              <a:t> Bell explained.</a:t>
            </a:r>
          </a:p>
          <a:p>
            <a:r>
              <a:rPr lang="en-US" dirty="0"/>
              <a:t>Bell denies charges that his book promotes a universalist theology - the belief that everyone, regardless of belief, will be saved by God.</a:t>
            </a:r>
          </a:p>
          <a:p>
            <a:r>
              <a:rPr lang="ru-RU" dirty="0"/>
              <a:t>"</a:t>
            </a:r>
            <a:r>
              <a:rPr lang="en-US" dirty="0"/>
              <a:t>No, if by universalist we mean there</a:t>
            </a:r>
            <a:r>
              <a:rPr lang="uk-UA" dirty="0"/>
              <a:t>'</a:t>
            </a:r>
            <a:r>
              <a:rPr lang="en-US" dirty="0"/>
              <a:t>s a giant cosmic arm that swoops everybody in at some point whether you want to be there or not,</a:t>
            </a:r>
            <a:r>
              <a:rPr lang="ru-RU" dirty="0"/>
              <a:t>"</a:t>
            </a:r>
            <a:r>
              <a:rPr lang="en-US" dirty="0"/>
              <a:t> he told </a:t>
            </a:r>
            <a:r>
              <a:rPr lang="en-US" i="1" dirty="0"/>
              <a:t>The Christian Post</a:t>
            </a:r>
            <a:r>
              <a:rPr lang="en-US" dirty="0"/>
              <a:t>.</a:t>
            </a:r>
          </a:p>
          <a:p>
            <a:r>
              <a:rPr lang="ru-RU" dirty="0"/>
              <a:t>"</a:t>
            </a:r>
            <a:r>
              <a:rPr lang="en-US" dirty="0"/>
              <a:t>That violates the laws of love and love is about freedom,</a:t>
            </a:r>
            <a:r>
              <a:rPr lang="ru-RU" dirty="0"/>
              <a:t>"</a:t>
            </a:r>
            <a:r>
              <a:rPr lang="en-US" dirty="0"/>
              <a:t> he explained. </a:t>
            </a:r>
            <a:r>
              <a:rPr lang="ru-RU" dirty="0"/>
              <a:t>"</a:t>
            </a:r>
            <a:r>
              <a:rPr lang="en-US" dirty="0"/>
              <a:t>It</a:t>
            </a:r>
            <a:r>
              <a:rPr lang="uk-UA" dirty="0"/>
              <a:t>'</a:t>
            </a:r>
            <a:r>
              <a:rPr lang="en-US" dirty="0"/>
              <a:t>s about choice; it</a:t>
            </a:r>
            <a:r>
              <a:rPr lang="uk-UA" dirty="0"/>
              <a:t>'</a:t>
            </a:r>
            <a:r>
              <a:rPr lang="en-US" dirty="0"/>
              <a:t>s about do you want to be there? Because that</a:t>
            </a:r>
            <a:r>
              <a:rPr lang="uk-UA" dirty="0"/>
              <a:t>'</a:t>
            </a:r>
            <a:r>
              <a:rPr lang="en-US" dirty="0"/>
              <a:t>s what would make it heaven.</a:t>
            </a:r>
            <a:r>
              <a:rPr lang="ru-RU" dirty="0"/>
              <a:t>"</a:t>
            </a:r>
            <a:endParaRPr lang="en-US" dirty="0"/>
          </a:p>
          <a:p>
            <a:r>
              <a:rPr lang="en-US" dirty="0"/>
              <a:t>According to the </a:t>
            </a:r>
            <a:r>
              <a:rPr lang="en-US" i="1" dirty="0"/>
              <a:t>Associated Press</a:t>
            </a:r>
            <a:r>
              <a:rPr lang="en-US" dirty="0"/>
              <a:t>, Bell says hell is something freely chosen that already exists on earth.</a:t>
            </a:r>
          </a:p>
          <a:p>
            <a:r>
              <a:rPr lang="ru-RU" dirty="0"/>
              <a:t>"</a:t>
            </a:r>
            <a:r>
              <a:rPr lang="en-US" dirty="0"/>
              <a:t>Apparently this is a pastor who has written a book who has grown uncomfortable contending for the faith,</a:t>
            </a:r>
            <a:r>
              <a:rPr lang="ru-RU" dirty="0"/>
              <a:t>"</a:t>
            </a:r>
            <a:r>
              <a:rPr lang="en-US" dirty="0"/>
              <a:t> CBN chaplain and Regent University theology professor Joel </a:t>
            </a:r>
            <a:r>
              <a:rPr lang="en-US" dirty="0" err="1"/>
              <a:t>Palser</a:t>
            </a:r>
            <a:r>
              <a:rPr lang="en-US" dirty="0"/>
              <a:t> said. </a:t>
            </a:r>
            <a:r>
              <a:rPr lang="ru-RU" dirty="0"/>
              <a:t>"</a:t>
            </a:r>
            <a:r>
              <a:rPr lang="en-US" dirty="0"/>
              <a:t>He is no longer able to defend what the Bible says and has endeavored to make that more palatable to modern culture.</a:t>
            </a:r>
            <a:r>
              <a:rPr lang="ru-RU" dirty="0"/>
              <a:t>"</a:t>
            </a:r>
            <a:endParaRPr lang="en-US" dirty="0"/>
          </a:p>
          <a:p>
            <a:r>
              <a:rPr lang="ru-RU" dirty="0"/>
              <a:t>"</a:t>
            </a:r>
            <a:r>
              <a:rPr lang="en-US" dirty="0"/>
              <a:t>It may be trendy and it might sell a lot of books, but in fact Jesus speaks very clearly about heaven and hell,</a:t>
            </a:r>
            <a:r>
              <a:rPr lang="ru-RU" dirty="0"/>
              <a:t>"</a:t>
            </a:r>
            <a:r>
              <a:rPr lang="en-US" dirty="0"/>
              <a:t> </a:t>
            </a:r>
            <a:r>
              <a:rPr lang="en-US" dirty="0" err="1"/>
              <a:t>Palser</a:t>
            </a:r>
            <a:r>
              <a:rPr lang="en-US" dirty="0"/>
              <a:t> added.</a:t>
            </a:r>
          </a:p>
          <a:p>
            <a:pPr eaLnBrk="1" hangingPunct="1"/>
            <a:endParaRPr lang="en-US" dirty="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C0D201-7475-3D48-AFEF-B15282610D57}"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AE6F1A-680C-FF42-9211-53D9DC7E6B18}" type="slidenum">
              <a:rPr lang="en-US" sz="1200">
                <a:solidFill>
                  <a:prstClr val="black"/>
                </a:solidFill>
              </a:rPr>
              <a:pPr/>
              <a:t>84</a:t>
            </a:fld>
            <a:endParaRPr lang="en-US" sz="1200">
              <a:solidFill>
                <a:prstClr val="black"/>
              </a:solidFill>
            </a:endParaRPr>
          </a:p>
        </p:txBody>
      </p:sp>
      <p:sp>
        <p:nvSpPr>
          <p:cNvPr id="147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DFA53A-07AC-8E47-A1A0-A4E1437E7320}" type="slidenum">
              <a:rPr lang="en-US" sz="1200">
                <a:solidFill>
                  <a:prstClr val="black"/>
                </a:solidFill>
              </a:rPr>
              <a:pPr/>
              <a:t>85</a:t>
            </a:fld>
            <a:endParaRPr lang="en-US" sz="1200">
              <a:solidFill>
                <a:prstClr val="black"/>
              </a:solidFill>
            </a:endParaRPr>
          </a:p>
        </p:txBody>
      </p:sp>
      <p:sp>
        <p:nvSpPr>
          <p:cNvPr id="413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908C5C-9C4C-8349-9E16-CD7920437596}" type="slidenum">
              <a:rPr lang="en-US" sz="1200">
                <a:solidFill>
                  <a:prstClr val="black"/>
                </a:solidFill>
              </a:rPr>
              <a:pPr/>
              <a:t>86</a:t>
            </a:fld>
            <a:endParaRPr lang="en-US" sz="1200">
              <a:solidFill>
                <a:prstClr val="black"/>
              </a:solidFill>
            </a:endParaRPr>
          </a:p>
        </p:txBody>
      </p:sp>
      <p:sp>
        <p:nvSpPr>
          <p:cNvPr id="412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35409E-B94C-D042-9CD4-2314D308508E}" type="slidenum">
              <a:rPr lang="en-US" sz="1200">
                <a:solidFill>
                  <a:prstClr val="black"/>
                </a:solidFill>
              </a:rPr>
              <a:pPr/>
              <a:t>87</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891964-0162-9742-BD2C-9A5681B1C06A}" type="slidenum">
              <a:rPr lang="en-US" sz="1200">
                <a:solidFill>
                  <a:prstClr val="black"/>
                </a:solidFill>
              </a:rPr>
              <a:pPr/>
              <a:t>88</a:t>
            </a:fld>
            <a:endParaRPr lang="en-US" sz="1200">
              <a:solidFill>
                <a:prstClr val="black"/>
              </a:solidFill>
            </a:endParaRPr>
          </a:p>
        </p:txBody>
      </p:sp>
      <p:sp>
        <p:nvSpPr>
          <p:cNvPr id="1454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3EB5AD-E588-744E-B2D6-0D7427D02A3A}" type="slidenum">
              <a:rPr lang="en-US" sz="1200">
                <a:solidFill>
                  <a:prstClr val="black"/>
                </a:solidFill>
              </a:rPr>
              <a:pPr/>
              <a:t>89</a:t>
            </a:fld>
            <a:endParaRPr lang="en-US" sz="1200">
              <a:solidFill>
                <a:prstClr val="black"/>
              </a:solidFill>
            </a:endParaRPr>
          </a:p>
        </p:txBody>
      </p:sp>
      <p:sp>
        <p:nvSpPr>
          <p:cNvPr id="364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E563FE-7A54-A448-A9A8-FD858E69FF9D}" type="slidenum">
              <a:rPr lang="en-US" sz="1200">
                <a:solidFill>
                  <a:prstClr val="black"/>
                </a:solidFill>
              </a:rPr>
              <a:pPr/>
              <a:t>90</a:t>
            </a:fld>
            <a:endParaRPr lang="en-US" sz="1200">
              <a:solidFill>
                <a:prstClr val="black"/>
              </a:solidFill>
            </a:endParaRPr>
          </a:p>
        </p:txBody>
      </p:sp>
      <p:sp>
        <p:nvSpPr>
          <p:cNvPr id="366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1645686D-096C-2848-B671-FB8E4CC9979C}" type="slidenum">
              <a:rPr lang="en-US">
                <a:solidFill>
                  <a:prstClr val="black"/>
                </a:solidFill>
              </a:rPr>
              <a:pPr/>
              <a:t>94</a:t>
            </a:fld>
            <a:endParaRPr lang="en-US">
              <a:solidFill>
                <a:prstClr val="black"/>
              </a:solidFill>
            </a:endParaRPr>
          </a:p>
        </p:txBody>
      </p:sp>
      <p:sp>
        <p:nvSpPr>
          <p:cNvPr id="634883" name="Rectangle 2"/>
          <p:cNvSpPr>
            <a:spLocks noGrp="1" noRot="1" noChangeAspect="1" noChangeArrowheads="1"/>
          </p:cNvSpPr>
          <p:nvPr>
            <p:ph type="sldImg"/>
          </p:nvPr>
        </p:nvSpPr>
        <p:spPr>
          <a:solidFill>
            <a:srgbClr val="FFFFFF"/>
          </a:solidFill>
          <a:ln/>
        </p:spPr>
      </p:sp>
      <p:sp>
        <p:nvSpPr>
          <p:cNvPr id="634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rPr>
              <a:pPr>
                <a:defRPr/>
              </a:pPr>
              <a:t>95</a:t>
            </a:fld>
            <a:endParaRPr lang="en-US">
              <a:solidFill>
                <a:prstClr val="black"/>
              </a:solidFill>
            </a:endParaRPr>
          </a:p>
        </p:txBody>
      </p:sp>
    </p:spTree>
    <p:extLst>
      <p:ext uri="{BB962C8B-B14F-4D97-AF65-F5344CB8AC3E}">
        <p14:creationId xmlns:p14="http://schemas.microsoft.com/office/powerpoint/2010/main" val="3902114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fld id="{99CC8344-7521-B14A-BAA4-00A32B938978}" type="slidenum">
              <a:rPr lang="en-US">
                <a:solidFill>
                  <a:prstClr val="black"/>
                </a:solidFill>
              </a:rPr>
              <a:pPr/>
              <a:t>99</a:t>
            </a:fld>
            <a:endParaRPr lang="en-US">
              <a:solidFill>
                <a:prstClr val="black"/>
              </a:solidFill>
            </a:endParaRPr>
          </a:p>
        </p:txBody>
      </p:sp>
      <p:sp>
        <p:nvSpPr>
          <p:cNvPr id="638979" name="Rectangle 2"/>
          <p:cNvSpPr>
            <a:spLocks noGrp="1" noRot="1" noChangeAspect="1" noChangeArrowheads="1"/>
          </p:cNvSpPr>
          <p:nvPr>
            <p:ph type="sldImg"/>
          </p:nvPr>
        </p:nvSpPr>
        <p:spPr>
          <a:solidFill>
            <a:srgbClr val="FFFFFF"/>
          </a:solidFill>
          <a:ln/>
        </p:spPr>
      </p:sp>
      <p:sp>
        <p:nvSpPr>
          <p:cNvPr id="638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is http://</a:t>
            </a:r>
            <a:r>
              <a:rPr lang="en-US" dirty="0" err="1"/>
              <a:t>www.youtube.com</a:t>
            </a:r>
            <a:r>
              <a:rPr lang="en-US" dirty="0"/>
              <a:t>/</a:t>
            </a:r>
            <a:r>
              <a:rPr lang="en-US" dirty="0" err="1"/>
              <a:t>watch?v</a:t>
            </a:r>
            <a:r>
              <a:rPr lang="en-US" dirty="0"/>
              <a:t>=nPgZ2Mq1Ugw</a:t>
            </a:r>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rPr>
              <a:pPr>
                <a:defRPr/>
              </a:pPr>
              <a:t>101</a:t>
            </a:fld>
            <a:endParaRPr lang="en-US">
              <a:solidFill>
                <a:prstClr val="black"/>
              </a:solidFill>
            </a:endParaRPr>
          </a:p>
        </p:txBody>
      </p:sp>
    </p:spTree>
    <p:extLst>
      <p:ext uri="{BB962C8B-B14F-4D97-AF65-F5344CB8AC3E}">
        <p14:creationId xmlns:p14="http://schemas.microsoft.com/office/powerpoint/2010/main" val="3192939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E08DE829-C0CC-4F48-BBDE-89DA0329F90A}" type="slidenum">
              <a:rPr lang="en-US">
                <a:solidFill>
                  <a:prstClr val="black"/>
                </a:solidFill>
              </a:rPr>
              <a:pPr/>
              <a:t>102</a:t>
            </a:fld>
            <a:endParaRPr lang="en-US">
              <a:solidFill>
                <a:prstClr val="black"/>
              </a:solidFill>
            </a:endParaRPr>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69392-75DD-3644-A553-855E3A89F0D9}" type="slidenum">
              <a:rPr lang="en-US" sz="1200">
                <a:solidFill>
                  <a:prstClr val="black"/>
                </a:solidFill>
              </a:rPr>
              <a:pPr eaLnBrk="1" hangingPunct="1"/>
              <a:t>105</a:t>
            </a:fld>
            <a:endParaRPr lang="en-US" sz="1200">
              <a:solidFill>
                <a:prstClr val="black"/>
              </a:solidFill>
            </a:endParaRPr>
          </a:p>
        </p:txBody>
      </p:sp>
      <p:sp>
        <p:nvSpPr>
          <p:cNvPr id="242690" name="Rectangle 2"/>
          <p:cNvSpPr>
            <a:spLocks noGrp="1" noRot="1" noChangeAspect="1" noChangeArrowheads="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7"/>
          <p:cNvSpPr>
            <a:spLocks noGrp="1" noChangeArrowheads="1"/>
          </p:cNvSpPr>
          <p:nvPr>
            <p:ph type="sldNum" sz="quarter" idx="5"/>
          </p:nvPr>
        </p:nvSpPr>
        <p:spPr>
          <a:noFill/>
        </p:spPr>
        <p:txBody>
          <a:bodyPr/>
          <a:lstStyle/>
          <a:p>
            <a:fld id="{51E85018-5B5E-884B-8E12-E22367099A50}" type="slidenum">
              <a:rPr lang="en-US">
                <a:solidFill>
                  <a:srgbClr val="000000"/>
                </a:solidFill>
              </a:rPr>
              <a:pPr/>
              <a:t>106</a:t>
            </a:fld>
            <a:endParaRPr lang="en-US">
              <a:solidFill>
                <a:srgbClr val="000000"/>
              </a:solidFill>
            </a:endParaRPr>
          </a:p>
        </p:txBody>
      </p:sp>
      <p:sp>
        <p:nvSpPr>
          <p:cNvPr id="1014787" name="Rectangle 2"/>
          <p:cNvSpPr>
            <a:spLocks noGrp="1" noRot="1" noChangeAspect="1" noChangeArrowheads="1"/>
          </p:cNvSpPr>
          <p:nvPr>
            <p:ph type="sldImg"/>
          </p:nvPr>
        </p:nvSpPr>
        <p:spPr>
          <a:solidFill>
            <a:srgbClr val="FFFFFF"/>
          </a:solidFill>
          <a:ln/>
        </p:spPr>
      </p:sp>
      <p:sp>
        <p:nvSpPr>
          <p:cNvPr id="1014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p:cNvSpPr>
            <a:spLocks noGrp="1" noChangeArrowheads="1"/>
          </p:cNvSpPr>
          <p:nvPr>
            <p:ph type="sldNum" sz="quarter" idx="5"/>
          </p:nvPr>
        </p:nvSpPr>
        <p:spPr>
          <a:noFill/>
        </p:spPr>
        <p:txBody>
          <a:bodyPr/>
          <a:lstStyle/>
          <a:p>
            <a:fld id="{A1086EC4-2F2F-F14C-A720-8CE1A8A84D72}" type="slidenum">
              <a:rPr lang="en-US">
                <a:solidFill>
                  <a:srgbClr val="000000"/>
                </a:solidFill>
              </a:rPr>
              <a:pPr/>
              <a:t>108</a:t>
            </a:fld>
            <a:endParaRPr lang="en-US">
              <a:solidFill>
                <a:srgbClr val="000000"/>
              </a:solidFill>
            </a:endParaRPr>
          </a:p>
        </p:txBody>
      </p:sp>
      <p:sp>
        <p:nvSpPr>
          <p:cNvPr id="1019907" name="Rectangle 1026"/>
          <p:cNvSpPr>
            <a:spLocks noGrp="1" noRot="1" noChangeAspect="1" noChangeArrowheads="1"/>
          </p:cNvSpPr>
          <p:nvPr>
            <p:ph type="sldImg"/>
          </p:nvPr>
        </p:nvSpPr>
        <p:spPr>
          <a:solidFill>
            <a:srgbClr val="FFFFFF"/>
          </a:solidFill>
          <a:ln/>
        </p:spPr>
      </p:sp>
      <p:sp>
        <p:nvSpPr>
          <p:cNvPr id="10199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08BDCF-6540-CD46-B8BA-6FBE44715A85}" type="slidenum">
              <a:rPr lang="en-US" sz="1200">
                <a:solidFill>
                  <a:prstClr val="black"/>
                </a:solidFill>
              </a:rPr>
              <a:pPr/>
              <a:t>110</a:t>
            </a:fld>
            <a:endParaRPr lang="en-US" sz="1200">
              <a:solidFill>
                <a:prstClr val="black"/>
              </a:solidFill>
            </a:endParaRPr>
          </a:p>
        </p:txBody>
      </p:sp>
      <p:sp>
        <p:nvSpPr>
          <p:cNvPr id="4300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15433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26849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99825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557701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74069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44AC41E-FE64-1440-9CE2-D44AA0609C6E}" type="slidenum">
              <a:rPr lang="en-US"/>
              <a:pPr>
                <a:defRPr/>
              </a:pPr>
              <a:t>‹#›</a:t>
            </a:fld>
            <a:endParaRPr lang="en-US"/>
          </a:p>
        </p:txBody>
      </p:sp>
    </p:spTree>
    <p:extLst>
      <p:ext uri="{BB962C8B-B14F-4D97-AF65-F5344CB8AC3E}">
        <p14:creationId xmlns:p14="http://schemas.microsoft.com/office/powerpoint/2010/main" val="72947790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86DD2DA-AF34-DD48-B603-003E491A1348}" type="slidenum">
              <a:rPr lang="en-US"/>
              <a:pPr>
                <a:defRPr/>
              </a:pPr>
              <a:t>‹#›</a:t>
            </a:fld>
            <a:endParaRPr lang="en-US"/>
          </a:p>
        </p:txBody>
      </p:sp>
    </p:spTree>
    <p:extLst>
      <p:ext uri="{BB962C8B-B14F-4D97-AF65-F5344CB8AC3E}">
        <p14:creationId xmlns:p14="http://schemas.microsoft.com/office/powerpoint/2010/main" val="25716196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967650-1D02-634C-9BAF-8E24EC305A70}" type="slidenum">
              <a:rPr lang="en-US"/>
              <a:pPr>
                <a:defRPr/>
              </a:pPr>
              <a:t>‹#›</a:t>
            </a:fld>
            <a:endParaRPr lang="en-US"/>
          </a:p>
        </p:txBody>
      </p:sp>
    </p:spTree>
    <p:extLst>
      <p:ext uri="{BB962C8B-B14F-4D97-AF65-F5344CB8AC3E}">
        <p14:creationId xmlns:p14="http://schemas.microsoft.com/office/powerpoint/2010/main" val="237500656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5A1A438-21B8-F549-A9D5-B525664F8E9D}" type="slidenum">
              <a:rPr lang="en-US"/>
              <a:pPr>
                <a:defRPr/>
              </a:pPr>
              <a:t>‹#›</a:t>
            </a:fld>
            <a:endParaRPr lang="en-US"/>
          </a:p>
        </p:txBody>
      </p:sp>
    </p:spTree>
    <p:extLst>
      <p:ext uri="{BB962C8B-B14F-4D97-AF65-F5344CB8AC3E}">
        <p14:creationId xmlns:p14="http://schemas.microsoft.com/office/powerpoint/2010/main" val="320647744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B88A03C-B0F7-1A44-B143-9E0ABC9E0E6A}" type="slidenum">
              <a:rPr lang="en-US"/>
              <a:pPr>
                <a:defRPr/>
              </a:pPr>
              <a:t>‹#›</a:t>
            </a:fld>
            <a:endParaRPr lang="en-US"/>
          </a:p>
        </p:txBody>
      </p:sp>
    </p:spTree>
    <p:extLst>
      <p:ext uri="{BB962C8B-B14F-4D97-AF65-F5344CB8AC3E}">
        <p14:creationId xmlns:p14="http://schemas.microsoft.com/office/powerpoint/2010/main" val="260928403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B19E116-267D-5B49-9F08-AE743EC475BC}" type="slidenum">
              <a:rPr lang="en-US"/>
              <a:pPr>
                <a:defRPr/>
              </a:pPr>
              <a:t>‹#›</a:t>
            </a:fld>
            <a:endParaRPr lang="en-US"/>
          </a:p>
        </p:txBody>
      </p:sp>
    </p:spTree>
    <p:extLst>
      <p:ext uri="{BB962C8B-B14F-4D97-AF65-F5344CB8AC3E}">
        <p14:creationId xmlns:p14="http://schemas.microsoft.com/office/powerpoint/2010/main" val="6556582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080753F-2844-5D49-94D6-E410B778802A}" type="slidenum">
              <a:rPr lang="en-US"/>
              <a:pPr>
                <a:defRPr/>
              </a:pPr>
              <a:t>‹#›</a:t>
            </a:fld>
            <a:endParaRPr lang="en-US"/>
          </a:p>
        </p:txBody>
      </p:sp>
    </p:spTree>
    <p:extLst>
      <p:ext uri="{BB962C8B-B14F-4D97-AF65-F5344CB8AC3E}">
        <p14:creationId xmlns:p14="http://schemas.microsoft.com/office/powerpoint/2010/main" val="254455703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7C1919-0DB2-654B-AAAB-22B645C69670}" type="slidenum">
              <a:rPr lang="en-US"/>
              <a:pPr>
                <a:defRPr/>
              </a:pPr>
              <a:t>‹#›</a:t>
            </a:fld>
            <a:endParaRPr lang="en-US"/>
          </a:p>
        </p:txBody>
      </p:sp>
    </p:spTree>
    <p:extLst>
      <p:ext uri="{BB962C8B-B14F-4D97-AF65-F5344CB8AC3E}">
        <p14:creationId xmlns:p14="http://schemas.microsoft.com/office/powerpoint/2010/main" val="312155714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E49864-4878-9A44-8537-39E93E2C9AA2}" type="slidenum">
              <a:rPr lang="en-US"/>
              <a:pPr>
                <a:defRPr/>
              </a:pPr>
              <a:t>‹#›</a:t>
            </a:fld>
            <a:endParaRPr lang="en-US"/>
          </a:p>
        </p:txBody>
      </p:sp>
    </p:spTree>
    <p:extLst>
      <p:ext uri="{BB962C8B-B14F-4D97-AF65-F5344CB8AC3E}">
        <p14:creationId xmlns:p14="http://schemas.microsoft.com/office/powerpoint/2010/main" val="281697433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892C306-FC5D-4A4D-9B22-AAB72EB7F9F8}" type="slidenum">
              <a:rPr lang="en-US"/>
              <a:pPr>
                <a:defRPr/>
              </a:pPr>
              <a:t>‹#›</a:t>
            </a:fld>
            <a:endParaRPr lang="en-US"/>
          </a:p>
        </p:txBody>
      </p:sp>
    </p:spTree>
    <p:extLst>
      <p:ext uri="{BB962C8B-B14F-4D97-AF65-F5344CB8AC3E}">
        <p14:creationId xmlns:p14="http://schemas.microsoft.com/office/powerpoint/2010/main" val="338135480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1283283-48D1-364B-99D9-8ED59A43FB21}" type="slidenum">
              <a:rPr lang="en-US"/>
              <a:pPr>
                <a:defRPr/>
              </a:pPr>
              <a:t>‹#›</a:t>
            </a:fld>
            <a:endParaRPr lang="en-US"/>
          </a:p>
        </p:txBody>
      </p:sp>
    </p:spTree>
    <p:extLst>
      <p:ext uri="{BB962C8B-B14F-4D97-AF65-F5344CB8AC3E}">
        <p14:creationId xmlns:p14="http://schemas.microsoft.com/office/powerpoint/2010/main" val="70393342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D6821E2B-8DF4-6847-A6C2-C4785D5CEA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209163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E7FBA8AE-6123-7847-9276-5A7B4303EC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673837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DEA31039-FBF6-6948-BC18-82823409C4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255428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A0B4340F-DA22-1942-AB92-4BDF58EB19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8451294"/>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9" name="Rectangle 6"/>
          <p:cNvSpPr>
            <a:spLocks noGrp="1" noChangeArrowheads="1"/>
          </p:cNvSpPr>
          <p:nvPr>
            <p:ph type="sldNum" sz="quarter" idx="12"/>
          </p:nvPr>
        </p:nvSpPr>
        <p:spPr/>
        <p:txBody>
          <a:bodyPr/>
          <a:lstStyle>
            <a:lvl1pPr>
              <a:defRPr/>
            </a:lvl1pPr>
          </a:lstStyle>
          <a:p>
            <a:pPr>
              <a:defRPr/>
            </a:pPr>
            <a:fld id="{DE407041-5377-1D44-BC09-C63D1EADE0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678895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6"/>
          <p:cNvSpPr>
            <a:spLocks noGrp="1" noChangeArrowheads="1"/>
          </p:cNvSpPr>
          <p:nvPr>
            <p:ph type="sldNum" sz="quarter" idx="12"/>
          </p:nvPr>
        </p:nvSpPr>
        <p:spPr/>
        <p:txBody>
          <a:bodyPr/>
          <a:lstStyle>
            <a:lvl1pPr>
              <a:defRPr/>
            </a:lvl1pPr>
          </a:lstStyle>
          <a:p>
            <a:pPr>
              <a:defRPr/>
            </a:pPr>
            <a:fld id="{997E1BCD-4AF2-CB43-955B-3E3E5D5947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283934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4" name="Rectangle 6"/>
          <p:cNvSpPr>
            <a:spLocks noGrp="1" noChangeArrowheads="1"/>
          </p:cNvSpPr>
          <p:nvPr>
            <p:ph type="sldNum" sz="quarter" idx="12"/>
          </p:nvPr>
        </p:nvSpPr>
        <p:spPr/>
        <p:txBody>
          <a:bodyPr/>
          <a:lstStyle>
            <a:lvl1pPr>
              <a:defRPr/>
            </a:lvl1pPr>
          </a:lstStyle>
          <a:p>
            <a:pPr>
              <a:defRPr/>
            </a:pPr>
            <a:fld id="{0DD95B23-7F66-C947-BBFF-7CE4BBB65C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479053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E460E841-3526-2642-98A1-4F6162202D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628722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BCC5AAA2-5954-EA41-BF37-F423650011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236960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6C6BF820-E23F-3744-A908-028D4586F4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849643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87581735-21FB-6540-91FE-8C58FCDBF5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223190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40BCAD56-043C-6D4F-93FA-53D70228D6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921682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5E26CAA6-44CF-1E48-9FA1-78D1FC3525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329124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DB4DD4A2-A432-7B4A-8FBD-A98B9C1705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002587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p:txBody>
          <a:bodyPr/>
          <a:lstStyle>
            <a:lvl1pPr>
              <a:defRPr/>
            </a:lvl1pPr>
          </a:lstStyle>
          <a:p>
            <a:pPr>
              <a:defRPr/>
            </a:pPr>
            <a:fld id="{7EE8D437-623E-E548-931D-D811B67A0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181999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p:txBody>
          <a:bodyPr/>
          <a:lstStyle>
            <a:lvl1pPr>
              <a:defRPr/>
            </a:lvl1pPr>
          </a:lstStyle>
          <a:p>
            <a:pPr>
              <a:defRPr/>
            </a:pPr>
            <a:fld id="{C558530A-99CB-B542-B4BF-E39F76458A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186204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p:txBody>
          <a:bodyPr/>
          <a:lstStyle>
            <a:lvl1pPr>
              <a:defRPr/>
            </a:lvl1pPr>
          </a:lstStyle>
          <a:p>
            <a:pPr>
              <a:defRPr/>
            </a:pPr>
            <a:fld id="{EFFCFDAF-0FDB-8B48-9941-29E36DB0B8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569956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29F798CC-6208-244A-A607-0EAB4D248A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158626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465FDF55-ACE9-FE4C-9AB2-A9FB66D3B0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008378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9A7884D5-8C33-CB48-BC1B-9F451D6167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623678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A4D76331-06B8-9B45-92B9-4FF2EED6E6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651188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1072131"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72132" name="Rectangle 4"/>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8794AD7B-E081-6641-AE52-E0C3B65EA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16600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BD5D9-A00F-224C-A098-8EA25D802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5304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6FFC8-8CB9-7D43-B652-4AB2416091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2065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7D631-C3DE-C04B-B956-5604BF70FF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858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8322184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7C3B0F-D2FD-CA4C-B0DE-0F26A42267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1528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6E1297-818E-2E40-8DD4-7D0D614BA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4814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FC18BC-FA3C-D545-8928-0A076CBEA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7370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7D8CA9-3117-BF4E-8D40-0165CBEB41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9263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4AA04F-A409-FC4B-857C-CA37218DF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2506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CB7259-33EC-714E-BDCE-5CD978616E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9030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C5BAF-FED2-0444-946E-81D7ED8841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9693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332BEE-7969-4D44-ADD3-7BA144373C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09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30FCEE-56D3-6B43-871A-4D63EA2C6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3732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0D52F0-C367-A74D-9261-F3AB17B0D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185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42553197"/>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A95AB-6496-3D47-AD8D-585292D1C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5640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CE2AF4-5D26-F042-8395-C076CB9C6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4102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2075E4-1FB9-B54B-9CCA-262AD1E9DF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71385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A7C669-6831-8F4B-A9CA-37B62A3B6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664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21FCBA-AE21-F747-8516-4C67236DF0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0750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6F0BBE-F822-E74F-9E48-2B2114C7F3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8522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7B0C55-7800-7045-BE33-C076ED5EF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2149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77790D-D5B3-364B-9992-F9DD563BC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7041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5E956-E628-1D47-9FF5-083C713C66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4850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6D91A1F6-9760-8E42-8DE3-15654AA7D4C5}" type="slidenum">
              <a:rPr lang="en-GB"/>
              <a:pPr>
                <a:defRPr/>
              </a:pPr>
              <a:t>‹#›</a:t>
            </a:fld>
            <a:endParaRPr lang="en-GB"/>
          </a:p>
        </p:txBody>
      </p:sp>
    </p:spTree>
    <p:extLst>
      <p:ext uri="{BB962C8B-B14F-4D97-AF65-F5344CB8AC3E}">
        <p14:creationId xmlns:p14="http://schemas.microsoft.com/office/powerpoint/2010/main" val="3977294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6171551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Comic Sans MS"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sz="240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Comic Sans MS"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sz="2400"/>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47E501C-631D-3944-8330-676DA1174717}" type="slidenum">
              <a:rPr lang="en-US"/>
              <a:pPr>
                <a:defRPr/>
              </a:pPr>
              <a:t>‹#›</a:t>
            </a:fld>
            <a:endParaRPr lang="en-US"/>
          </a:p>
        </p:txBody>
      </p:sp>
    </p:spTree>
    <p:extLst>
      <p:ext uri="{BB962C8B-B14F-4D97-AF65-F5344CB8AC3E}">
        <p14:creationId xmlns:p14="http://schemas.microsoft.com/office/powerpoint/2010/main" val="20562001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B68ECD-13B9-A445-9491-2183AFE85779}" type="slidenum">
              <a:rPr lang="en-US"/>
              <a:pPr>
                <a:defRPr/>
              </a:pPr>
              <a:t>‹#›</a:t>
            </a:fld>
            <a:endParaRPr lang="en-US"/>
          </a:p>
        </p:txBody>
      </p:sp>
    </p:spTree>
    <p:extLst>
      <p:ext uri="{BB962C8B-B14F-4D97-AF65-F5344CB8AC3E}">
        <p14:creationId xmlns:p14="http://schemas.microsoft.com/office/powerpoint/2010/main" val="8301759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20C0C9-E586-A04B-97FC-AA36EDEE9950}" type="slidenum">
              <a:rPr lang="en-US"/>
              <a:pPr>
                <a:defRPr/>
              </a:pPr>
              <a:t>‹#›</a:t>
            </a:fld>
            <a:endParaRPr lang="en-US"/>
          </a:p>
        </p:txBody>
      </p:sp>
    </p:spTree>
    <p:extLst>
      <p:ext uri="{BB962C8B-B14F-4D97-AF65-F5344CB8AC3E}">
        <p14:creationId xmlns:p14="http://schemas.microsoft.com/office/powerpoint/2010/main" val="1660758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1D468A-CA6C-B447-A71A-5E91FCBDFDDB}" type="slidenum">
              <a:rPr lang="en-US"/>
              <a:pPr>
                <a:defRPr/>
              </a:pPr>
              <a:t>‹#›</a:t>
            </a:fld>
            <a:endParaRPr lang="en-US"/>
          </a:p>
        </p:txBody>
      </p:sp>
    </p:spTree>
    <p:extLst>
      <p:ext uri="{BB962C8B-B14F-4D97-AF65-F5344CB8AC3E}">
        <p14:creationId xmlns:p14="http://schemas.microsoft.com/office/powerpoint/2010/main" val="35939962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7C92DC-B308-5B46-8CE8-CF4CDBF9C8F2}" type="slidenum">
              <a:rPr lang="en-US"/>
              <a:pPr>
                <a:defRPr/>
              </a:pPr>
              <a:t>‹#›</a:t>
            </a:fld>
            <a:endParaRPr lang="en-US"/>
          </a:p>
        </p:txBody>
      </p:sp>
    </p:spTree>
    <p:extLst>
      <p:ext uri="{BB962C8B-B14F-4D97-AF65-F5344CB8AC3E}">
        <p14:creationId xmlns:p14="http://schemas.microsoft.com/office/powerpoint/2010/main" val="13569527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82FA0C-CCB8-1C45-BE8D-83E0D88211B5}" type="slidenum">
              <a:rPr lang="en-US"/>
              <a:pPr>
                <a:defRPr/>
              </a:pPr>
              <a:t>‹#›</a:t>
            </a:fld>
            <a:endParaRPr lang="en-US"/>
          </a:p>
        </p:txBody>
      </p:sp>
    </p:spTree>
    <p:extLst>
      <p:ext uri="{BB962C8B-B14F-4D97-AF65-F5344CB8AC3E}">
        <p14:creationId xmlns:p14="http://schemas.microsoft.com/office/powerpoint/2010/main" val="2810647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A5175A-FFAF-FC4C-9F2A-DDA1C93FED55}" type="slidenum">
              <a:rPr lang="en-US"/>
              <a:pPr>
                <a:defRPr/>
              </a:pPr>
              <a:t>‹#›</a:t>
            </a:fld>
            <a:endParaRPr lang="en-US"/>
          </a:p>
        </p:txBody>
      </p:sp>
    </p:spTree>
    <p:extLst>
      <p:ext uri="{BB962C8B-B14F-4D97-AF65-F5344CB8AC3E}">
        <p14:creationId xmlns:p14="http://schemas.microsoft.com/office/powerpoint/2010/main" val="8007538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4B1580-970F-BB4E-8D39-7939225D1AF6}" type="slidenum">
              <a:rPr lang="en-US"/>
              <a:pPr>
                <a:defRPr/>
              </a:pPr>
              <a:t>‹#›</a:t>
            </a:fld>
            <a:endParaRPr lang="en-US"/>
          </a:p>
        </p:txBody>
      </p:sp>
    </p:spTree>
    <p:extLst>
      <p:ext uri="{BB962C8B-B14F-4D97-AF65-F5344CB8AC3E}">
        <p14:creationId xmlns:p14="http://schemas.microsoft.com/office/powerpoint/2010/main" val="4689689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C124F-E164-E841-A25D-85FFA45A509C}" type="slidenum">
              <a:rPr lang="en-US"/>
              <a:pPr>
                <a:defRPr/>
              </a:pPr>
              <a:t>‹#›</a:t>
            </a:fld>
            <a:endParaRPr lang="en-US"/>
          </a:p>
        </p:txBody>
      </p:sp>
    </p:spTree>
    <p:extLst>
      <p:ext uri="{BB962C8B-B14F-4D97-AF65-F5344CB8AC3E}">
        <p14:creationId xmlns:p14="http://schemas.microsoft.com/office/powerpoint/2010/main" val="11599212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9136-E028-CE41-82AF-247E6C91D76B}" type="slidenum">
              <a:rPr lang="en-US"/>
              <a:pPr>
                <a:defRPr/>
              </a:pPr>
              <a:t>‹#›</a:t>
            </a:fld>
            <a:endParaRPr lang="en-US"/>
          </a:p>
        </p:txBody>
      </p:sp>
    </p:spTree>
    <p:extLst>
      <p:ext uri="{BB962C8B-B14F-4D97-AF65-F5344CB8AC3E}">
        <p14:creationId xmlns:p14="http://schemas.microsoft.com/office/powerpoint/2010/main" val="232050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99155842"/>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A5B-E739-6947-A423-DC531EB70947}" type="slidenum">
              <a:rPr lang="en-US"/>
              <a:pPr>
                <a:defRPr/>
              </a:pPr>
              <a:t>‹#›</a:t>
            </a:fld>
            <a:endParaRPr lang="en-US"/>
          </a:p>
        </p:txBody>
      </p:sp>
    </p:spTree>
    <p:extLst>
      <p:ext uri="{BB962C8B-B14F-4D97-AF65-F5344CB8AC3E}">
        <p14:creationId xmlns:p14="http://schemas.microsoft.com/office/powerpoint/2010/main" val="7954928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3F68EA-0AD5-1F47-94BE-7985EB7CA5AE}" type="slidenum">
              <a:rPr lang="en-US"/>
              <a:pPr>
                <a:defRPr/>
              </a:pPr>
              <a:t>‹#›</a:t>
            </a:fld>
            <a:endParaRPr lang="en-US"/>
          </a:p>
        </p:txBody>
      </p:sp>
    </p:spTree>
    <p:extLst>
      <p:ext uri="{BB962C8B-B14F-4D97-AF65-F5344CB8AC3E}">
        <p14:creationId xmlns:p14="http://schemas.microsoft.com/office/powerpoint/2010/main" val="8456675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6" name="Rectangle 64"/>
            <p:cNvSpPr>
              <a:spLocks noChangeArrowheads="1"/>
            </p:cNvSpPr>
            <p:nvPr/>
          </p:nvSpPr>
          <p:spPr bwMode="auto">
            <a:xfrm>
              <a:off x="429" y="0"/>
              <a:ext cx="5331" cy="4320"/>
            </a:xfrm>
            <a:prstGeom prst="rect">
              <a:avLst/>
            </a:prstGeom>
            <a:solidFill>
              <a:schemeClr val="accent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Rectangle 65"/>
            <p:cNvSpPr>
              <a:spLocks noChangeArrowheads="1"/>
            </p:cNvSpPr>
            <p:nvPr/>
          </p:nvSpPr>
          <p:spPr bwMode="auto">
            <a:xfrm>
              <a:off x="0" y="0"/>
              <a:ext cx="5760" cy="321"/>
            </a:xfrm>
            <a:prstGeom prst="rect">
              <a:avLst/>
            </a:prstGeom>
            <a:solidFill>
              <a:schemeClr val="hlink">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kumimoji="1" lang="en-US" sz="2400">
              <a:solidFill>
                <a:srgbClr val="000000"/>
              </a:solidFill>
              <a:latin typeface="Helvetica" charset="0"/>
              <a:ea typeface="ＭＳ Ｐゴシック" charset="0"/>
              <a:cs typeface="ＭＳ Ｐゴシック" charset="0"/>
            </a:endParaRPr>
          </a:p>
        </p:txBody>
      </p:sp>
      <p:sp>
        <p:nvSpPr>
          <p:cNvPr id="275523" name="Rectangle 67"/>
          <p:cNvSpPr>
            <a:spLocks noGrp="1" noChangeArrowheads="1"/>
          </p:cNvSpPr>
          <p:nvPr>
            <p:ph type="ctrTitle" sz="quarter"/>
          </p:nvPr>
        </p:nvSpPr>
        <p:spPr>
          <a:xfrm>
            <a:off x="779463" y="1447800"/>
            <a:ext cx="7678737" cy="1081088"/>
          </a:xfrm>
        </p:spPr>
        <p:txBody>
          <a:bodyPr/>
          <a:lstStyle>
            <a:lvl1pPr algn="r">
              <a:defRPr/>
            </a:lvl1pPr>
          </a:lstStyle>
          <a:p>
            <a:pPr lvl="0"/>
            <a:r>
              <a:rPr lang="en-US" noProof="0"/>
              <a:t>Click to edit Master title style</a:t>
            </a:r>
          </a:p>
        </p:txBody>
      </p:sp>
      <p:sp>
        <p:nvSpPr>
          <p:cNvPr id="275524" name="Rectangle 68"/>
          <p:cNvSpPr>
            <a:spLocks noGrp="1" noChangeArrowheads="1"/>
          </p:cNvSpPr>
          <p:nvPr>
            <p:ph type="subTitle" sz="quarter" idx="1"/>
          </p:nvPr>
        </p:nvSpPr>
        <p:spPr>
          <a:xfrm>
            <a:off x="4021138" y="2860675"/>
            <a:ext cx="4437062" cy="3114675"/>
          </a:xfrm>
        </p:spPr>
        <p:txBody>
          <a:bodyPr/>
          <a:lstStyle>
            <a:lvl1pPr marL="0" indent="0">
              <a:buFont typeface="Wingdings" charset="0"/>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solidFill>
                <a:srgbClr val="000000"/>
              </a:solidFill>
              <a:latin typeface="Helvetica"/>
            </a:endParaRPr>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latin typeface="Helvetica"/>
            </a:endParaRPr>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F17C0FDD-52D3-A745-A81F-5625CAF6BBA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208584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B10C525E-3812-1644-B97B-BB4983905428}"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18022405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16CDE814-7E6F-824B-86D2-E3F60629A1EA}"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6361437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712B119F-5894-C240-AD83-5A01587E417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798942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9" name="Rectangle 1093"/>
          <p:cNvSpPr>
            <a:spLocks noGrp="1" noChangeArrowheads="1"/>
          </p:cNvSpPr>
          <p:nvPr>
            <p:ph type="sldNum" sz="quarter" idx="12"/>
          </p:nvPr>
        </p:nvSpPr>
        <p:spPr>
          <a:ln/>
        </p:spPr>
        <p:txBody>
          <a:bodyPr/>
          <a:lstStyle>
            <a:lvl1pPr>
              <a:defRPr/>
            </a:lvl1pPr>
          </a:lstStyle>
          <a:p>
            <a:pPr>
              <a:defRPr/>
            </a:pPr>
            <a:fld id="{25A528CD-2AAE-1847-9A4F-92E2F9177C73}"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047786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5" name="Rectangle 1093"/>
          <p:cNvSpPr>
            <a:spLocks noGrp="1" noChangeArrowheads="1"/>
          </p:cNvSpPr>
          <p:nvPr>
            <p:ph type="sldNum" sz="quarter" idx="12"/>
          </p:nvPr>
        </p:nvSpPr>
        <p:spPr>
          <a:ln/>
        </p:spPr>
        <p:txBody>
          <a:bodyPr/>
          <a:lstStyle>
            <a:lvl1pPr>
              <a:defRPr/>
            </a:lvl1pPr>
          </a:lstStyle>
          <a:p>
            <a:pPr>
              <a:defRPr/>
            </a:pPr>
            <a:fld id="{99E578F5-26D3-904E-9268-6D24F9ABAEA7}"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9547835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4" name="Rectangle 1093"/>
          <p:cNvSpPr>
            <a:spLocks noGrp="1" noChangeArrowheads="1"/>
          </p:cNvSpPr>
          <p:nvPr>
            <p:ph type="sldNum" sz="quarter" idx="12"/>
          </p:nvPr>
        </p:nvSpPr>
        <p:spPr>
          <a:ln/>
        </p:spPr>
        <p:txBody>
          <a:bodyPr/>
          <a:lstStyle>
            <a:lvl1pPr>
              <a:defRPr/>
            </a:lvl1pPr>
          </a:lstStyle>
          <a:p>
            <a:pPr>
              <a:defRPr/>
            </a:pPr>
            <a:fld id="{D8747BE1-B3EB-F741-8482-0CA2C95FC7BB}"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7601391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D406377C-8C5F-4A4E-8DC8-7E7B8A479AB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396798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2405763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50E06B69-22CD-8142-A165-AE4B49A6A83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28213956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09D71DF2-DBEE-5E4B-B946-EE1EADFE9A32}"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21173333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D4074F8D-DBCD-0142-88D4-4F7F5CF10730}"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283325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BD5D9-A00F-224C-A098-8EA25D802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7422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6FFC8-8CB9-7D43-B652-4AB2416091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8864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7D631-C3DE-C04B-B956-5604BF70FF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3479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7C3B0F-D2FD-CA4C-B0DE-0F26A42267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82800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6E1297-818E-2E40-8DD4-7D0D614BA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6031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FC18BC-FA3C-D545-8928-0A076CBEA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29214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7D8CA9-3117-BF4E-8D40-0165CBEB41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7630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6453543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4AA04F-A409-FC4B-857C-CA37218DF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7147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CB7259-33EC-714E-BDCE-5CD978616E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02463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C5BAF-FED2-0444-946E-81D7ED8841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6843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332BEE-7969-4D44-ADD3-7BA144373C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5391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7863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2151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7984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2612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629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556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4095457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2844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41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3705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4125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03805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latin typeface="Arial"/>
            </a:endParaRPr>
          </a:p>
        </p:txBody>
      </p:sp>
      <p:sp>
        <p:nvSpPr>
          <p:cNvPr id="5" name="Rectangle 60"/>
          <p:cNvSpPr>
            <a:spLocks noGrp="1" noChangeArrowheads="1"/>
          </p:cNvSpPr>
          <p:nvPr>
            <p:ph type="ftr" sz="quarter" idx="11"/>
          </p:nvPr>
        </p:nvSpPr>
        <p:spPr/>
        <p:txBody>
          <a:bodyPr/>
          <a:lstStyle>
            <a:lvl1pPr algn="l">
              <a:defRPr/>
            </a:lvl1pPr>
          </a:lstStyle>
          <a:p>
            <a:pPr>
              <a:defRPr/>
            </a:pPr>
            <a:endParaRPr lang="en-US">
              <a:latin typeface="Arial"/>
            </a:endParaRPr>
          </a:p>
        </p:txBody>
      </p:sp>
      <p:sp>
        <p:nvSpPr>
          <p:cNvPr id="6" name="Rectangle 61"/>
          <p:cNvSpPr>
            <a:spLocks noGrp="1" noChangeArrowheads="1"/>
          </p:cNvSpPr>
          <p:nvPr>
            <p:ph type="sldNum" sz="quarter" idx="12"/>
          </p:nvPr>
        </p:nvSpPr>
        <p:spPr/>
        <p:txBody>
          <a:bodyPr/>
          <a:lstStyle>
            <a:lvl1pPr>
              <a:defRPr/>
            </a:lvl1pPr>
          </a:lstStyle>
          <a:p>
            <a:pPr>
              <a:defRPr/>
            </a:pPr>
            <a:fld id="{91783AE2-400B-6B4D-8820-00DF7831F4CA}" type="slidenum">
              <a:rPr lang="en-US"/>
              <a:pPr>
                <a:defRPr/>
              </a:pPr>
              <a:t>‹#›</a:t>
            </a:fld>
            <a:endParaRPr lang="en-US"/>
          </a:p>
        </p:txBody>
      </p:sp>
    </p:spTree>
    <p:extLst>
      <p:ext uri="{BB962C8B-B14F-4D97-AF65-F5344CB8AC3E}">
        <p14:creationId xmlns:p14="http://schemas.microsoft.com/office/powerpoint/2010/main" val="235813976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609898623"/>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1977122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026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168522734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13268828"/>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lgn="l">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6B5094FA-9830-6343-9353-BB9206A8E729}" type="slidenum">
              <a:rPr lang="en-US"/>
              <a:pPr>
                <a:defRPr/>
              </a:pPr>
              <a:t>‹#›</a:t>
            </a:fld>
            <a:endParaRPr lang="en-US"/>
          </a:p>
        </p:txBody>
      </p:sp>
    </p:spTree>
    <p:extLst>
      <p:ext uri="{BB962C8B-B14F-4D97-AF65-F5344CB8AC3E}">
        <p14:creationId xmlns:p14="http://schemas.microsoft.com/office/powerpoint/2010/main" val="428773721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C74C029-22D8-F041-9332-660DDBEB016E}" type="slidenum">
              <a:rPr lang="en-US"/>
              <a:pPr>
                <a:defRPr/>
              </a:pPr>
              <a:t>‹#›</a:t>
            </a:fld>
            <a:endParaRPr lang="en-US"/>
          </a:p>
        </p:txBody>
      </p:sp>
    </p:spTree>
    <p:extLst>
      <p:ext uri="{BB962C8B-B14F-4D97-AF65-F5344CB8AC3E}">
        <p14:creationId xmlns:p14="http://schemas.microsoft.com/office/powerpoint/2010/main" val="36432122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4741496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270592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8702989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4745823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316505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34366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000802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315678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577807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179118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297741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510489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72216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518682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488989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solidFill>
                <a:srgbClr val="272776"/>
              </a:solidFill>
              <a:ea typeface="ＭＳ Ｐゴシック"/>
              <a:cs typeface="ＭＳ Ｐゴシック"/>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64178203-3DAB-A746-BA89-AD1EC243FCE4}"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23622222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8"/>
          <p:cNvSpPr>
            <a:spLocks noGrp="1" noChangeArrowheads="1"/>
          </p:cNvSpPr>
          <p:nvPr>
            <p:ph type="sldNum" sz="quarter" idx="12"/>
          </p:nvPr>
        </p:nvSpPr>
        <p:spPr/>
        <p:txBody>
          <a:bodyPr/>
          <a:lstStyle>
            <a:lvl1pPr>
              <a:defRPr/>
            </a:lvl1pPr>
          </a:lstStyle>
          <a:p>
            <a:pPr>
              <a:defRPr/>
            </a:pPr>
            <a:fld id="{83D7C5E3-2BF0-C44D-B847-DA9017C4A557}"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416102332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8"/>
          <p:cNvSpPr>
            <a:spLocks noGrp="1" noChangeArrowheads="1"/>
          </p:cNvSpPr>
          <p:nvPr>
            <p:ph type="sldNum" sz="quarter" idx="12"/>
          </p:nvPr>
        </p:nvSpPr>
        <p:spPr/>
        <p:txBody>
          <a:bodyPr/>
          <a:lstStyle>
            <a:lvl1pPr>
              <a:defRPr/>
            </a:lvl1pPr>
          </a:lstStyle>
          <a:p>
            <a:pPr>
              <a:defRPr/>
            </a:pPr>
            <a:fld id="{45DF28AD-CA6B-2245-AA18-8A53164285CF}"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15764640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7" name="Rectangle 8"/>
          <p:cNvSpPr>
            <a:spLocks noGrp="1" noChangeArrowheads="1"/>
          </p:cNvSpPr>
          <p:nvPr>
            <p:ph type="sldNum" sz="quarter" idx="12"/>
          </p:nvPr>
        </p:nvSpPr>
        <p:spPr/>
        <p:txBody>
          <a:bodyPr/>
          <a:lstStyle>
            <a:lvl1pPr>
              <a:defRPr/>
            </a:lvl1pPr>
          </a:lstStyle>
          <a:p>
            <a:pPr>
              <a:defRPr/>
            </a:pPr>
            <a:fld id="{B60D71AF-7453-1C44-B80C-A8CEA9720C94}"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408112944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9" name="Rectangle 8"/>
          <p:cNvSpPr>
            <a:spLocks noGrp="1" noChangeArrowheads="1"/>
          </p:cNvSpPr>
          <p:nvPr>
            <p:ph type="sldNum" sz="quarter" idx="12"/>
          </p:nvPr>
        </p:nvSpPr>
        <p:spPr/>
        <p:txBody>
          <a:bodyPr/>
          <a:lstStyle>
            <a:lvl1pPr>
              <a:defRPr/>
            </a:lvl1pPr>
          </a:lstStyle>
          <a:p>
            <a:pPr>
              <a:defRPr/>
            </a:pPr>
            <a:fld id="{C7975AEF-02FB-D34D-B218-B9345480F56A}"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123927519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5" name="Rectangle 8"/>
          <p:cNvSpPr>
            <a:spLocks noGrp="1" noChangeArrowheads="1"/>
          </p:cNvSpPr>
          <p:nvPr>
            <p:ph type="sldNum" sz="quarter" idx="12"/>
          </p:nvPr>
        </p:nvSpPr>
        <p:spPr/>
        <p:txBody>
          <a:bodyPr/>
          <a:lstStyle>
            <a:lvl1pPr>
              <a:defRPr/>
            </a:lvl1pPr>
          </a:lstStyle>
          <a:p>
            <a:pPr>
              <a:defRPr/>
            </a:pPr>
            <a:fld id="{9AB1D17A-716B-D74C-881F-51BF34191CFC}"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355344324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4" name="Rectangle 8"/>
          <p:cNvSpPr>
            <a:spLocks noGrp="1" noChangeArrowheads="1"/>
          </p:cNvSpPr>
          <p:nvPr>
            <p:ph type="sldNum" sz="quarter" idx="12"/>
          </p:nvPr>
        </p:nvSpPr>
        <p:spPr/>
        <p:txBody>
          <a:bodyPr/>
          <a:lstStyle>
            <a:lvl1pPr>
              <a:defRPr/>
            </a:lvl1pPr>
          </a:lstStyle>
          <a:p>
            <a:pPr>
              <a:defRPr/>
            </a:pPr>
            <a:fld id="{2A1FD2D2-DE2F-664E-A9EE-2B9041E7D187}"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412345293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7" name="Rectangle 8"/>
          <p:cNvSpPr>
            <a:spLocks noGrp="1" noChangeArrowheads="1"/>
          </p:cNvSpPr>
          <p:nvPr>
            <p:ph type="sldNum" sz="quarter" idx="12"/>
          </p:nvPr>
        </p:nvSpPr>
        <p:spPr/>
        <p:txBody>
          <a:bodyPr/>
          <a:lstStyle>
            <a:lvl1pPr>
              <a:defRPr/>
            </a:lvl1pPr>
          </a:lstStyle>
          <a:p>
            <a:pPr>
              <a:defRPr/>
            </a:pPr>
            <a:fld id="{B2198508-F9A2-5C4A-BE64-F16F6DD854DF}"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39241717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7" name="Rectangle 8"/>
          <p:cNvSpPr>
            <a:spLocks noGrp="1" noChangeArrowheads="1"/>
          </p:cNvSpPr>
          <p:nvPr>
            <p:ph type="sldNum" sz="quarter" idx="12"/>
          </p:nvPr>
        </p:nvSpPr>
        <p:spPr/>
        <p:txBody>
          <a:bodyPr/>
          <a:lstStyle>
            <a:lvl1pPr>
              <a:defRPr/>
            </a:lvl1pPr>
          </a:lstStyle>
          <a:p>
            <a:pPr>
              <a:defRPr/>
            </a:pPr>
            <a:fld id="{69588B07-9E42-A746-A454-F318C3E6DC8D}"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184017971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8"/>
          <p:cNvSpPr>
            <a:spLocks noGrp="1" noChangeArrowheads="1"/>
          </p:cNvSpPr>
          <p:nvPr>
            <p:ph type="sldNum" sz="quarter" idx="12"/>
          </p:nvPr>
        </p:nvSpPr>
        <p:spPr/>
        <p:txBody>
          <a:bodyPr/>
          <a:lstStyle>
            <a:lvl1pPr>
              <a:defRPr/>
            </a:lvl1pPr>
          </a:lstStyle>
          <a:p>
            <a:pPr>
              <a:defRPr/>
            </a:pPr>
            <a:fld id="{4F0CD0BA-6C94-4C40-B430-C41D4B246D6F}"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268714215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8"/>
          <p:cNvSpPr>
            <a:spLocks noGrp="1" noChangeArrowheads="1"/>
          </p:cNvSpPr>
          <p:nvPr>
            <p:ph type="sldNum" sz="quarter" idx="12"/>
          </p:nvPr>
        </p:nvSpPr>
        <p:spPr/>
        <p:txBody>
          <a:bodyPr/>
          <a:lstStyle>
            <a:lvl1pPr>
              <a:defRPr/>
            </a:lvl1pPr>
          </a:lstStyle>
          <a:p>
            <a:pPr>
              <a:defRPr/>
            </a:pPr>
            <a:fld id="{98823E97-FF5D-2444-9E92-51EE1136B44E}"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246598583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993977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3417266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6021630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1200984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4369898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9690316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5488510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727142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9800469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6517275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2964271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39499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95775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97529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91228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798167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410599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04750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77254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658549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954574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5591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0948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605860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536463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976560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802158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243178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308916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346569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853111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7527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994898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C84122AE-C363-384B-877C-8325B64E4D68}"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83350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C03C932-4652-9944-B359-8E2C9E509B94}"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86033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F6D681A-8C3B-AC42-BAC4-384398521BB1}"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7416891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6227D265-BA97-9644-9D86-4CCF9390B889}"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7218206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9594FD75-2408-FF44-B88B-059C525A2EE1}"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02827460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76D38079-C5DC-8647-B1DF-9B7AA64B5F14}"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2483768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30891ECC-8BBB-0C4B-BDF3-6634B7ED4A13}"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80620233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24D7963E-E07B-D649-A0E4-0BB1B149C23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41963460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76933A2-DB18-9347-97F0-26855D0A47C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1858469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120EA3D0-783C-044D-B3FA-AFAB5476A76F}"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23588226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12FF103E-E992-DB4B-8CC3-7C5748D21DC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8226289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0C81A7DD-4AF3-5042-96E3-5E066D5687FD}"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17457875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55701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5262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8397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489142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65761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95374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71117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4.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6.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image" Target="../media/image5.png"/><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theme" Target="../theme/theme12.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theme" Target="../theme/theme21.xml"/><Relationship Id="rId1" Type="http://schemas.openxmlformats.org/officeDocument/2006/relationships/slideLayout" Target="../slideLayouts/slideLayout20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0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5" Type="http://schemas.openxmlformats.org/officeDocument/2006/relationships/theme" Target="../theme/theme22.xml"/><Relationship Id="rId4" Type="http://schemas.openxmlformats.org/officeDocument/2006/relationships/slideLayout" Target="../slideLayouts/slideLayout209.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11.xml"/><Relationship Id="rId1" Type="http://schemas.openxmlformats.org/officeDocument/2006/relationships/slideLayout" Target="../slideLayouts/slideLayout2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fld id="{8EC6460A-C5DC-1343-893F-0646293802DB}"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34038987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defTabSz="914400" fontAlgn="base">
              <a:spcBef>
                <a:spcPct val="0"/>
              </a:spcBef>
              <a:spcAft>
                <a:spcPct val="0"/>
              </a:spcAft>
              <a:defRPr/>
            </a:pPr>
            <a:endParaRPr lang="en-US">
              <a:solidFill>
                <a:srgbClr val="FFFFFF"/>
              </a:solidFill>
              <a:ea typeface="ヒラギノ角ゴ Pro W3"/>
              <a:cs typeface="ヒラギノ角ゴ Pro W3"/>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defTabSz="914400" fontAlgn="base">
              <a:spcBef>
                <a:spcPct val="0"/>
              </a:spcBef>
              <a:spcAft>
                <a:spcPct val="0"/>
              </a:spcAft>
              <a:defRPr/>
            </a:pPr>
            <a:endParaRPr lang="en-US">
              <a:solidFill>
                <a:srgbClr val="FFFFFF"/>
              </a:solidFill>
              <a:ea typeface="ヒラギノ角ゴ Pro W3"/>
              <a:cs typeface="ヒラギノ角ゴ Pro W3"/>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ヒラギノ角ゴ Pro W3" charset="-128"/>
                <a:cs typeface="ヒラギノ角ゴ Pro W3" charset="-128"/>
              </a:defRPr>
            </a:lvl1pPr>
          </a:lstStyle>
          <a:p>
            <a:pPr defTabSz="914400" fontAlgn="base">
              <a:spcBef>
                <a:spcPct val="0"/>
              </a:spcBef>
              <a:spcAft>
                <a:spcPct val="0"/>
              </a:spcAft>
              <a:defRPr/>
            </a:pPr>
            <a:fld id="{99AFBCBD-F35F-7045-82F4-6406B9474C8E}" type="slidenum">
              <a:rPr lang="en-US">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464063969"/>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EF5479D-A10D-6F44-A44D-983FD11FB4DF}"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196051229"/>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514"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0515"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0" name="Rectangle 6"/>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1" name="Rectangle 7"/>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defTabSz="914400" fontAlgn="base">
              <a:spcBef>
                <a:spcPct val="0"/>
              </a:spcBef>
              <a:spcAft>
                <a:spcPct val="0"/>
              </a:spcAft>
              <a:defRPr/>
            </a:pPr>
            <a:fld id="{22581BDC-6828-5449-B70B-B6F4E320D1D4}"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523862560"/>
      </p:ext>
    </p:extLst>
  </p:cSld>
  <p:clrMap bg1="lt1" tx1="dk1" bg2="lt2" tx2="dk2" accent1="accent1" accent2="accent2" accent3="accent3" accent4="accent4" accent5="accent5" accent6="accent6" hlink="hlink" folHlink="folHlink"/>
  <p:sldLayoutIdLst>
    <p:sldLayoutId id="2147483820" r:id="rId1"/>
  </p:sldLayoutIdLst>
  <p:transition/>
  <p:txStyles>
    <p:titleStyle>
      <a:lvl1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Font typeface="Arial" pitchFamily="-111"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11"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11"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11"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65B797-632F-0C41-950B-B3EE25A903E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1485592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2B4FA1CB-E357-2E4C-9894-9EADAB7F5775}"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8839280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16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5857D317-B1EC-4946-B3B6-E6D15D242B76}"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141531815"/>
      </p:ext>
    </p:extLst>
  </p:cSld>
  <p:clrMap bg1="lt1" tx1="dk1" bg2="lt2" tx2="dk2" accent1="accent1" accent2="accent2" accent3="accent3" accent4="accent4" accent5="accent5" accent6="accent6" hlink="hlink" folHlink="folHlink"/>
  <p:sldLayoutIdLst>
    <p:sldLayoutId id="2147483846" r:id="rId1"/>
    <p:sldLayoutId id="2147483847"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defTabSz="914400" eaLnBrk="0" fontAlgn="base" hangingPunct="0">
              <a:spcBef>
                <a:spcPct val="0"/>
              </a:spcBef>
              <a:spcAft>
                <a:spcPct val="0"/>
              </a:spcAft>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defTabSz="914400" eaLnBrk="0" fontAlgn="base" hangingPunct="0">
              <a:spcBef>
                <a:spcPct val="0"/>
              </a:spcBef>
              <a:spcAft>
                <a:spcPct val="0"/>
              </a:spcAft>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36751A83-ED0D-1949-A2BB-C9823BFC2110}"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90846197"/>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1026"/>
          <p:cNvGrpSpPr>
            <a:grpSpLocks/>
          </p:cNvGrpSpPr>
          <p:nvPr/>
        </p:nvGrpSpPr>
        <p:grpSpPr bwMode="auto">
          <a:xfrm>
            <a:off x="0" y="0"/>
            <a:ext cx="9147175" cy="6867525"/>
            <a:chOff x="0" y="0"/>
            <a:chExt cx="5762" cy="4326"/>
          </a:xfrm>
        </p:grpSpPr>
        <p:sp>
          <p:nvSpPr>
            <p:cNvPr id="274435" name="Rectangle 1027"/>
            <p:cNvSpPr>
              <a:spLocks noChangeArrowheads="1"/>
            </p:cNvSpPr>
            <p:nvPr/>
          </p:nvSpPr>
          <p:spPr bwMode="hidden">
            <a:xfrm>
              <a:off x="0" y="0"/>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6" name="Rectangle 1028"/>
            <p:cNvSpPr>
              <a:spLocks noChangeArrowheads="1"/>
            </p:cNvSpPr>
            <p:nvPr/>
          </p:nvSpPr>
          <p:spPr bwMode="hidden">
            <a:xfrm>
              <a:off x="9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7" name="Rectangle 1029"/>
            <p:cNvSpPr>
              <a:spLocks noChangeArrowheads="1"/>
            </p:cNvSpPr>
            <p:nvPr/>
          </p:nvSpPr>
          <p:spPr bwMode="hidden">
            <a:xfrm>
              <a:off x="19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8" name="Rectangle 1030"/>
            <p:cNvSpPr>
              <a:spLocks noChangeArrowheads="1"/>
            </p:cNvSpPr>
            <p:nvPr/>
          </p:nvSpPr>
          <p:spPr bwMode="hidden">
            <a:xfrm>
              <a:off x="28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9" name="Rectangle 1031"/>
            <p:cNvSpPr>
              <a:spLocks noChangeArrowheads="1"/>
            </p:cNvSpPr>
            <p:nvPr/>
          </p:nvSpPr>
          <p:spPr bwMode="hidden">
            <a:xfrm>
              <a:off x="38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0" name="Rectangle 1032"/>
            <p:cNvSpPr>
              <a:spLocks noChangeArrowheads="1"/>
            </p:cNvSpPr>
            <p:nvPr/>
          </p:nvSpPr>
          <p:spPr bwMode="hidden">
            <a:xfrm>
              <a:off x="48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1" name="Rectangle 1033"/>
            <p:cNvSpPr>
              <a:spLocks noChangeArrowheads="1"/>
            </p:cNvSpPr>
            <p:nvPr/>
          </p:nvSpPr>
          <p:spPr bwMode="hidden">
            <a:xfrm>
              <a:off x="57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2" name="Rectangle 1034"/>
            <p:cNvSpPr>
              <a:spLocks noChangeArrowheads="1"/>
            </p:cNvSpPr>
            <p:nvPr/>
          </p:nvSpPr>
          <p:spPr bwMode="hidden">
            <a:xfrm>
              <a:off x="67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3" name="Rectangle 1035"/>
            <p:cNvSpPr>
              <a:spLocks noChangeArrowheads="1"/>
            </p:cNvSpPr>
            <p:nvPr/>
          </p:nvSpPr>
          <p:spPr bwMode="hidden">
            <a:xfrm>
              <a:off x="76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4" name="Rectangle 1036"/>
            <p:cNvSpPr>
              <a:spLocks noChangeArrowheads="1"/>
            </p:cNvSpPr>
            <p:nvPr/>
          </p:nvSpPr>
          <p:spPr bwMode="hidden">
            <a:xfrm>
              <a:off x="86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5" name="Rectangle 1037"/>
            <p:cNvSpPr>
              <a:spLocks noChangeArrowheads="1"/>
            </p:cNvSpPr>
            <p:nvPr/>
          </p:nvSpPr>
          <p:spPr bwMode="hidden">
            <a:xfrm>
              <a:off x="96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6" name="Rectangle 1038"/>
            <p:cNvSpPr>
              <a:spLocks noChangeArrowheads="1"/>
            </p:cNvSpPr>
            <p:nvPr/>
          </p:nvSpPr>
          <p:spPr bwMode="hidden">
            <a:xfrm>
              <a:off x="105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7" name="Rectangle 1039"/>
            <p:cNvSpPr>
              <a:spLocks noChangeArrowheads="1"/>
            </p:cNvSpPr>
            <p:nvPr/>
          </p:nvSpPr>
          <p:spPr bwMode="hidden">
            <a:xfrm>
              <a:off x="115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8" name="Rectangle 1040"/>
            <p:cNvSpPr>
              <a:spLocks noChangeArrowheads="1"/>
            </p:cNvSpPr>
            <p:nvPr/>
          </p:nvSpPr>
          <p:spPr bwMode="hidden">
            <a:xfrm>
              <a:off x="124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9" name="Rectangle 1041"/>
            <p:cNvSpPr>
              <a:spLocks noChangeArrowheads="1"/>
            </p:cNvSpPr>
            <p:nvPr/>
          </p:nvSpPr>
          <p:spPr bwMode="hidden">
            <a:xfrm>
              <a:off x="134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0" name="Rectangle 1042"/>
            <p:cNvSpPr>
              <a:spLocks noChangeArrowheads="1"/>
            </p:cNvSpPr>
            <p:nvPr/>
          </p:nvSpPr>
          <p:spPr bwMode="hidden">
            <a:xfrm>
              <a:off x="144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1" name="Rectangle 1043"/>
            <p:cNvSpPr>
              <a:spLocks noChangeArrowheads="1"/>
            </p:cNvSpPr>
            <p:nvPr/>
          </p:nvSpPr>
          <p:spPr bwMode="hidden">
            <a:xfrm>
              <a:off x="153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2" name="Rectangle 1044"/>
            <p:cNvSpPr>
              <a:spLocks noChangeArrowheads="1"/>
            </p:cNvSpPr>
            <p:nvPr/>
          </p:nvSpPr>
          <p:spPr bwMode="hidden">
            <a:xfrm>
              <a:off x="163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3" name="Rectangle 1045"/>
            <p:cNvSpPr>
              <a:spLocks noChangeArrowheads="1"/>
            </p:cNvSpPr>
            <p:nvPr/>
          </p:nvSpPr>
          <p:spPr bwMode="hidden">
            <a:xfrm>
              <a:off x="172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4" name="Rectangle 1046"/>
            <p:cNvSpPr>
              <a:spLocks noChangeArrowheads="1"/>
            </p:cNvSpPr>
            <p:nvPr/>
          </p:nvSpPr>
          <p:spPr bwMode="hidden">
            <a:xfrm>
              <a:off x="182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5" name="Rectangle 1047"/>
            <p:cNvSpPr>
              <a:spLocks noChangeArrowheads="1"/>
            </p:cNvSpPr>
            <p:nvPr/>
          </p:nvSpPr>
          <p:spPr bwMode="hidden">
            <a:xfrm>
              <a:off x="192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6" name="Rectangle 1048"/>
            <p:cNvSpPr>
              <a:spLocks noChangeArrowheads="1"/>
            </p:cNvSpPr>
            <p:nvPr/>
          </p:nvSpPr>
          <p:spPr bwMode="hidden">
            <a:xfrm>
              <a:off x="201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7" name="Rectangle 1049"/>
            <p:cNvSpPr>
              <a:spLocks noChangeArrowheads="1"/>
            </p:cNvSpPr>
            <p:nvPr/>
          </p:nvSpPr>
          <p:spPr bwMode="hidden">
            <a:xfrm>
              <a:off x="211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8" name="Rectangle 1050"/>
            <p:cNvSpPr>
              <a:spLocks noChangeArrowheads="1"/>
            </p:cNvSpPr>
            <p:nvPr/>
          </p:nvSpPr>
          <p:spPr bwMode="hidden">
            <a:xfrm>
              <a:off x="220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9" name="Rectangle 1051"/>
            <p:cNvSpPr>
              <a:spLocks noChangeArrowheads="1"/>
            </p:cNvSpPr>
            <p:nvPr/>
          </p:nvSpPr>
          <p:spPr bwMode="hidden">
            <a:xfrm>
              <a:off x="230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0" name="Rectangle 1052"/>
            <p:cNvSpPr>
              <a:spLocks noChangeArrowheads="1"/>
            </p:cNvSpPr>
            <p:nvPr/>
          </p:nvSpPr>
          <p:spPr bwMode="hidden">
            <a:xfrm>
              <a:off x="240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1" name="Rectangle 1053"/>
            <p:cNvSpPr>
              <a:spLocks noChangeArrowheads="1"/>
            </p:cNvSpPr>
            <p:nvPr/>
          </p:nvSpPr>
          <p:spPr bwMode="hidden">
            <a:xfrm>
              <a:off x="249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2" name="Rectangle 1054"/>
            <p:cNvSpPr>
              <a:spLocks noChangeArrowheads="1"/>
            </p:cNvSpPr>
            <p:nvPr/>
          </p:nvSpPr>
          <p:spPr bwMode="hidden">
            <a:xfrm>
              <a:off x="259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3" name="Rectangle 1055"/>
            <p:cNvSpPr>
              <a:spLocks noChangeArrowheads="1"/>
            </p:cNvSpPr>
            <p:nvPr/>
          </p:nvSpPr>
          <p:spPr bwMode="hidden">
            <a:xfrm>
              <a:off x="268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4" name="Rectangle 1056"/>
            <p:cNvSpPr>
              <a:spLocks noChangeArrowheads="1"/>
            </p:cNvSpPr>
            <p:nvPr/>
          </p:nvSpPr>
          <p:spPr bwMode="hidden">
            <a:xfrm>
              <a:off x="278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5" name="Rectangle 1057"/>
            <p:cNvSpPr>
              <a:spLocks noChangeArrowheads="1"/>
            </p:cNvSpPr>
            <p:nvPr/>
          </p:nvSpPr>
          <p:spPr bwMode="hidden">
            <a:xfrm>
              <a:off x="288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6" name="Rectangle 1058"/>
            <p:cNvSpPr>
              <a:spLocks noChangeArrowheads="1"/>
            </p:cNvSpPr>
            <p:nvPr/>
          </p:nvSpPr>
          <p:spPr bwMode="hidden">
            <a:xfrm>
              <a:off x="297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7" name="Rectangle 1059"/>
            <p:cNvSpPr>
              <a:spLocks noChangeArrowheads="1"/>
            </p:cNvSpPr>
            <p:nvPr/>
          </p:nvSpPr>
          <p:spPr bwMode="hidden">
            <a:xfrm>
              <a:off x="307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8" name="Rectangle 1060"/>
            <p:cNvSpPr>
              <a:spLocks noChangeArrowheads="1"/>
            </p:cNvSpPr>
            <p:nvPr/>
          </p:nvSpPr>
          <p:spPr bwMode="hidden">
            <a:xfrm>
              <a:off x="316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9" name="Rectangle 1061"/>
            <p:cNvSpPr>
              <a:spLocks noChangeArrowheads="1"/>
            </p:cNvSpPr>
            <p:nvPr/>
          </p:nvSpPr>
          <p:spPr bwMode="hidden">
            <a:xfrm>
              <a:off x="326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0" name="Rectangle 1062"/>
            <p:cNvSpPr>
              <a:spLocks noChangeArrowheads="1"/>
            </p:cNvSpPr>
            <p:nvPr/>
          </p:nvSpPr>
          <p:spPr bwMode="hidden">
            <a:xfrm>
              <a:off x="336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1" name="Rectangle 1063"/>
            <p:cNvSpPr>
              <a:spLocks noChangeArrowheads="1"/>
            </p:cNvSpPr>
            <p:nvPr/>
          </p:nvSpPr>
          <p:spPr bwMode="hidden">
            <a:xfrm>
              <a:off x="345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2" name="Rectangle 1064"/>
            <p:cNvSpPr>
              <a:spLocks noChangeArrowheads="1"/>
            </p:cNvSpPr>
            <p:nvPr/>
          </p:nvSpPr>
          <p:spPr bwMode="hidden">
            <a:xfrm>
              <a:off x="355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3" name="Rectangle 1065"/>
            <p:cNvSpPr>
              <a:spLocks noChangeArrowheads="1"/>
            </p:cNvSpPr>
            <p:nvPr/>
          </p:nvSpPr>
          <p:spPr bwMode="hidden">
            <a:xfrm>
              <a:off x="364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4" name="Rectangle 1066"/>
            <p:cNvSpPr>
              <a:spLocks noChangeArrowheads="1"/>
            </p:cNvSpPr>
            <p:nvPr/>
          </p:nvSpPr>
          <p:spPr bwMode="hidden">
            <a:xfrm>
              <a:off x="374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5" name="Rectangle 1067"/>
            <p:cNvSpPr>
              <a:spLocks noChangeArrowheads="1"/>
            </p:cNvSpPr>
            <p:nvPr/>
          </p:nvSpPr>
          <p:spPr bwMode="hidden">
            <a:xfrm>
              <a:off x="384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6" name="Rectangle 1068"/>
            <p:cNvSpPr>
              <a:spLocks noChangeArrowheads="1"/>
            </p:cNvSpPr>
            <p:nvPr/>
          </p:nvSpPr>
          <p:spPr bwMode="hidden">
            <a:xfrm>
              <a:off x="393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7" name="Rectangle 1069"/>
            <p:cNvSpPr>
              <a:spLocks noChangeArrowheads="1"/>
            </p:cNvSpPr>
            <p:nvPr/>
          </p:nvSpPr>
          <p:spPr bwMode="hidden">
            <a:xfrm>
              <a:off x="403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8" name="Rectangle 1070"/>
            <p:cNvSpPr>
              <a:spLocks noChangeArrowheads="1"/>
            </p:cNvSpPr>
            <p:nvPr/>
          </p:nvSpPr>
          <p:spPr bwMode="hidden">
            <a:xfrm>
              <a:off x="412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9" name="Rectangle 1071"/>
            <p:cNvSpPr>
              <a:spLocks noChangeArrowheads="1"/>
            </p:cNvSpPr>
            <p:nvPr/>
          </p:nvSpPr>
          <p:spPr bwMode="hidden">
            <a:xfrm>
              <a:off x="422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0" name="Rectangle 1072"/>
            <p:cNvSpPr>
              <a:spLocks noChangeArrowheads="1"/>
            </p:cNvSpPr>
            <p:nvPr/>
          </p:nvSpPr>
          <p:spPr bwMode="hidden">
            <a:xfrm>
              <a:off x="432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1" name="Rectangle 1073"/>
            <p:cNvSpPr>
              <a:spLocks noChangeArrowheads="1"/>
            </p:cNvSpPr>
            <p:nvPr/>
          </p:nvSpPr>
          <p:spPr bwMode="hidden">
            <a:xfrm>
              <a:off x="441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2" name="Rectangle 1074"/>
            <p:cNvSpPr>
              <a:spLocks noChangeArrowheads="1"/>
            </p:cNvSpPr>
            <p:nvPr/>
          </p:nvSpPr>
          <p:spPr bwMode="hidden">
            <a:xfrm>
              <a:off x="451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3" name="Rectangle 1075"/>
            <p:cNvSpPr>
              <a:spLocks noChangeArrowheads="1"/>
            </p:cNvSpPr>
            <p:nvPr/>
          </p:nvSpPr>
          <p:spPr bwMode="hidden">
            <a:xfrm>
              <a:off x="460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4" name="Rectangle 1076"/>
            <p:cNvSpPr>
              <a:spLocks noChangeArrowheads="1"/>
            </p:cNvSpPr>
            <p:nvPr/>
          </p:nvSpPr>
          <p:spPr bwMode="hidden">
            <a:xfrm>
              <a:off x="470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5" name="Rectangle 1077"/>
            <p:cNvSpPr>
              <a:spLocks noChangeArrowheads="1"/>
            </p:cNvSpPr>
            <p:nvPr/>
          </p:nvSpPr>
          <p:spPr bwMode="hidden">
            <a:xfrm>
              <a:off x="480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6" name="Rectangle 1078"/>
            <p:cNvSpPr>
              <a:spLocks noChangeArrowheads="1"/>
            </p:cNvSpPr>
            <p:nvPr/>
          </p:nvSpPr>
          <p:spPr bwMode="hidden">
            <a:xfrm>
              <a:off x="489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7" name="Rectangle 1079"/>
            <p:cNvSpPr>
              <a:spLocks noChangeArrowheads="1"/>
            </p:cNvSpPr>
            <p:nvPr/>
          </p:nvSpPr>
          <p:spPr bwMode="hidden">
            <a:xfrm>
              <a:off x="499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8" name="Rectangle 1080"/>
            <p:cNvSpPr>
              <a:spLocks noChangeArrowheads="1"/>
            </p:cNvSpPr>
            <p:nvPr/>
          </p:nvSpPr>
          <p:spPr bwMode="hidden">
            <a:xfrm>
              <a:off x="508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9" name="Rectangle 1081"/>
            <p:cNvSpPr>
              <a:spLocks noChangeArrowheads="1"/>
            </p:cNvSpPr>
            <p:nvPr/>
          </p:nvSpPr>
          <p:spPr bwMode="hidden">
            <a:xfrm>
              <a:off x="518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0" name="Rectangle 1082"/>
            <p:cNvSpPr>
              <a:spLocks noChangeArrowheads="1"/>
            </p:cNvSpPr>
            <p:nvPr/>
          </p:nvSpPr>
          <p:spPr bwMode="hidden">
            <a:xfrm>
              <a:off x="528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1" name="Rectangle 1083"/>
            <p:cNvSpPr>
              <a:spLocks noChangeArrowheads="1"/>
            </p:cNvSpPr>
            <p:nvPr/>
          </p:nvSpPr>
          <p:spPr bwMode="hidden">
            <a:xfrm>
              <a:off x="537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2" name="Rectangle 1084"/>
            <p:cNvSpPr>
              <a:spLocks noChangeArrowheads="1"/>
            </p:cNvSpPr>
            <p:nvPr/>
          </p:nvSpPr>
          <p:spPr bwMode="hidden">
            <a:xfrm>
              <a:off x="547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3" name="Rectangle 1085"/>
            <p:cNvSpPr>
              <a:spLocks noChangeArrowheads="1"/>
            </p:cNvSpPr>
            <p:nvPr/>
          </p:nvSpPr>
          <p:spPr bwMode="hidden">
            <a:xfrm>
              <a:off x="556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4" name="Rectangle 1086"/>
            <p:cNvSpPr>
              <a:spLocks noChangeArrowheads="1"/>
            </p:cNvSpPr>
            <p:nvPr/>
          </p:nvSpPr>
          <p:spPr bwMode="hidden">
            <a:xfrm>
              <a:off x="566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5" name="Rectangle 1087"/>
            <p:cNvSpPr>
              <a:spLocks noChangeArrowheads="1"/>
            </p:cNvSpPr>
            <p:nvPr/>
          </p:nvSpPr>
          <p:spPr bwMode="hidden">
            <a:xfrm>
              <a:off x="431" y="0"/>
              <a:ext cx="5331" cy="4320"/>
            </a:xfrm>
            <a:prstGeom prst="rect">
              <a:avLst/>
            </a:prstGeom>
            <a:solidFill>
              <a:schemeClr val="accent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6" name="Rectangle 1088"/>
            <p:cNvSpPr>
              <a:spLocks noChangeArrowheads="1"/>
            </p:cNvSpPr>
            <p:nvPr/>
          </p:nvSpPr>
          <p:spPr bwMode="blackGray">
            <a:xfrm>
              <a:off x="0" y="1081"/>
              <a:ext cx="4378" cy="47"/>
            </a:xfrm>
            <a:prstGeom prst="rect">
              <a:avLst/>
            </a:prstGeom>
            <a:solidFill>
              <a:schemeClr val="hlink">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274497" name="Rectangle 1089"/>
          <p:cNvSpPr>
            <a:spLocks noGrp="1" noChangeArrowheads="1"/>
          </p:cNvSpPr>
          <p:nvPr>
            <p:ph type="title"/>
          </p:nvPr>
        </p:nvSpPr>
        <p:spPr bwMode="auto">
          <a:xfrm>
            <a:off x="871538" y="533400"/>
            <a:ext cx="8162925" cy="1090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4498" name="Rectangle 1090"/>
          <p:cNvSpPr>
            <a:spLocks noGrp="1" noChangeArrowheads="1"/>
          </p:cNvSpPr>
          <p:nvPr>
            <p:ph type="body" idx="1"/>
          </p:nvPr>
        </p:nvSpPr>
        <p:spPr bwMode="auto">
          <a:xfrm>
            <a:off x="912813" y="1905000"/>
            <a:ext cx="8110537"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99" name="Rectangle 1091"/>
          <p:cNvSpPr>
            <a:spLocks noGrp="1" noChangeArrowheads="1"/>
          </p:cNvSpPr>
          <p:nvPr>
            <p:ph type="dt" sz="half" idx="2"/>
          </p:nvPr>
        </p:nvSpPr>
        <p:spPr bwMode="auto">
          <a:xfrm>
            <a:off x="1152525" y="62865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latin typeface="Helvetica"/>
              <a:ea typeface="ＭＳ Ｐゴシック" charset="0"/>
              <a:cs typeface="ＭＳ Ｐゴシック" charset="0"/>
            </a:endParaRPr>
          </a:p>
        </p:txBody>
      </p:sp>
      <p:sp>
        <p:nvSpPr>
          <p:cNvPr id="274500" name="Rectangle 1092"/>
          <p:cNvSpPr>
            <a:spLocks noGrp="1" noChangeArrowheads="1"/>
          </p:cNvSpPr>
          <p:nvPr>
            <p:ph type="ftr" sz="quarter" idx="3"/>
          </p:nvPr>
        </p:nvSpPr>
        <p:spPr bwMode="auto">
          <a:xfrm>
            <a:off x="3590925" y="62865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latin typeface="Helvetica"/>
              <a:ea typeface="ＭＳ Ｐゴシック" charset="0"/>
              <a:cs typeface="ＭＳ Ｐゴシック" charset="0"/>
            </a:endParaRPr>
          </a:p>
        </p:txBody>
      </p:sp>
      <p:sp>
        <p:nvSpPr>
          <p:cNvPr id="274501" name="Rectangle 1093"/>
          <p:cNvSpPr>
            <a:spLocks noGrp="1" noChangeArrowheads="1"/>
          </p:cNvSpPr>
          <p:nvPr>
            <p:ph type="sldNum" sz="quarter" idx="4"/>
          </p:nvPr>
        </p:nvSpPr>
        <p:spPr bwMode="auto">
          <a:xfrm>
            <a:off x="7019925" y="62865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5C18E9BF-EA47-CE4D-9DE4-B327269A3B81}" type="slidenum">
              <a:rPr lang="en-US">
                <a:solidFill>
                  <a:srgbClr val="000000"/>
                </a:solidFill>
                <a:latin typeface="Helvetica"/>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Helvetica"/>
              <a:ea typeface="ＭＳ Ｐゴシック" charset="0"/>
              <a:cs typeface="ＭＳ Ｐゴシック" charset="0"/>
            </a:endParaRPr>
          </a:p>
        </p:txBody>
      </p:sp>
    </p:spTree>
    <p:extLst>
      <p:ext uri="{BB962C8B-B14F-4D97-AF65-F5344CB8AC3E}">
        <p14:creationId xmlns:p14="http://schemas.microsoft.com/office/powerpoint/2010/main" val="318896840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Helvetica" charset="0"/>
          <a:ea typeface="ＭＳ Ｐゴシック" charset="0"/>
        </a:defRPr>
      </a:lvl6pPr>
      <a:lvl7pPr marL="914400" algn="l" rtl="0" fontAlgn="base">
        <a:spcBef>
          <a:spcPct val="0"/>
        </a:spcBef>
        <a:spcAft>
          <a:spcPct val="0"/>
        </a:spcAft>
        <a:defRPr sz="4400">
          <a:solidFill>
            <a:schemeClr val="tx2"/>
          </a:solidFill>
          <a:latin typeface="Helvetica" charset="0"/>
          <a:ea typeface="ＭＳ Ｐゴシック" charset="0"/>
        </a:defRPr>
      </a:lvl7pPr>
      <a:lvl8pPr marL="1371600" algn="l" rtl="0" fontAlgn="base">
        <a:spcBef>
          <a:spcPct val="0"/>
        </a:spcBef>
        <a:spcAft>
          <a:spcPct val="0"/>
        </a:spcAft>
        <a:defRPr sz="4400">
          <a:solidFill>
            <a:schemeClr val="tx2"/>
          </a:solidFill>
          <a:latin typeface="Helvetica" charset="0"/>
          <a:ea typeface="ＭＳ Ｐゴシック" charset="0"/>
        </a:defRPr>
      </a:lvl8pPr>
      <a:lvl9pPr marL="1828800" algn="l" rtl="0" fontAlgn="base">
        <a:spcBef>
          <a:spcPct val="0"/>
        </a:spcBef>
        <a:spcAft>
          <a:spcPct val="0"/>
        </a:spcAft>
        <a:defRPr sz="44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mn-ea"/>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65B797-632F-0C41-950B-B3EE25A903E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5257623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177484401"/>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ＭＳ Ｐゴシック"/>
              <a:cs typeface="ＭＳ Ｐゴシック"/>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lgn="ctr" defTabSz="914400" fontAlgn="base">
              <a:spcBef>
                <a:spcPct val="0"/>
              </a:spcBef>
              <a:spcAft>
                <a:spcPct val="0"/>
              </a:spcAft>
              <a:defRPr/>
            </a:pPr>
            <a:endParaRPr lang="en-US">
              <a:solidFill>
                <a:srgbClr val="000000"/>
              </a:solidFill>
              <a:ea typeface="ＭＳ Ｐゴシック"/>
              <a:cs typeface="ＭＳ Ｐゴシック"/>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defTabSz="914400" fontAlgn="base">
              <a:spcBef>
                <a:spcPct val="0"/>
              </a:spcBef>
              <a:spcAft>
                <a:spcPct val="0"/>
              </a:spcAft>
              <a:defRPr/>
            </a:pPr>
            <a:fld id="{C24699A9-02F9-214C-BCF3-A3142318A2D3}"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1877704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9186" name="Group 2"/>
          <p:cNvGrpSpPr>
            <a:grpSpLocks/>
          </p:cNvGrpSpPr>
          <p:nvPr/>
        </p:nvGrpSpPr>
        <p:grpSpPr bwMode="auto">
          <a:xfrm>
            <a:off x="0" y="0"/>
            <a:ext cx="9159875" cy="6870700"/>
            <a:chOff x="0" y="0"/>
            <a:chExt cx="5770" cy="4328"/>
          </a:xfrm>
        </p:grpSpPr>
        <p:sp>
          <p:nvSpPr>
            <p:cNvPr id="31540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prstTxWarp prst="textNoShape">
                <a:avLst/>
              </a:prstTxWarp>
            </a:bodyPr>
            <a:lstStyle/>
            <a:p>
              <a:pPr algn="ctr" defTabSz="914400"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31540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lgn="ctr" defTabSz="914400"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pitchFamily="-105" charset="0"/>
                <a:ea typeface="ＭＳ Ｐゴシック" charset="-128"/>
                <a:cs typeface="ＭＳ Ｐゴシック" charset="-128"/>
              </a:endParaRPr>
            </a:p>
          </p:txBody>
        </p:sp>
        <p:grpSp>
          <p:nvGrpSpPr>
            <p:cNvPr id="349195" name="Group 6"/>
            <p:cNvGrpSpPr>
              <a:grpSpLocks/>
            </p:cNvGrpSpPr>
            <p:nvPr/>
          </p:nvGrpSpPr>
          <p:grpSpPr bwMode="auto">
            <a:xfrm>
              <a:off x="4944" y="1"/>
              <a:ext cx="816" cy="3974"/>
              <a:chOff x="4944" y="1"/>
              <a:chExt cx="816" cy="3974"/>
            </a:xfrm>
          </p:grpSpPr>
          <p:grpSp>
            <p:nvGrpSpPr>
              <p:cNvPr id="349207" name="Group 7"/>
              <p:cNvGrpSpPr>
                <a:grpSpLocks/>
              </p:cNvGrpSpPr>
              <p:nvPr userDrawn="1"/>
            </p:nvGrpSpPr>
            <p:grpSpPr bwMode="auto">
              <a:xfrm>
                <a:off x="5280" y="1"/>
                <a:ext cx="480" cy="1430"/>
                <a:chOff x="5280" y="1"/>
                <a:chExt cx="480" cy="1430"/>
              </a:xfrm>
            </p:grpSpPr>
            <p:grpSp>
              <p:nvGrpSpPr>
                <p:cNvPr id="349228" name="Group 8"/>
                <p:cNvGrpSpPr>
                  <a:grpSpLocks/>
                </p:cNvGrpSpPr>
                <p:nvPr userDrawn="1"/>
              </p:nvGrpSpPr>
              <p:grpSpPr bwMode="auto">
                <a:xfrm rot="-5400000">
                  <a:off x="5484" y="0"/>
                  <a:ext cx="174" cy="176"/>
                  <a:chOff x="1657" y="323"/>
                  <a:chExt cx="1691" cy="2560"/>
                </a:xfrm>
              </p:grpSpPr>
              <p:grpSp>
                <p:nvGrpSpPr>
                  <p:cNvPr id="349237" name="Group 9"/>
                  <p:cNvGrpSpPr>
                    <a:grpSpLocks/>
                  </p:cNvGrpSpPr>
                  <p:nvPr/>
                </p:nvGrpSpPr>
                <p:grpSpPr bwMode="auto">
                  <a:xfrm>
                    <a:off x="1657" y="323"/>
                    <a:ext cx="1691" cy="2560"/>
                    <a:chOff x="1657" y="323"/>
                    <a:chExt cx="1691" cy="2560"/>
                  </a:xfrm>
                </p:grpSpPr>
                <p:sp>
                  <p:nvSpPr>
                    <p:cNvPr id="315452" name="Freeform 10"/>
                    <p:cNvSpPr>
                      <a:spLocks/>
                    </p:cNvSpPr>
                    <p:nvPr/>
                  </p:nvSpPr>
                  <p:spPr bwMode="auto">
                    <a:xfrm>
                      <a:off x="2541" y="323"/>
                      <a:ext cx="1234" cy="2560"/>
                    </a:xfrm>
                    <a:custGeom>
                      <a:avLst/>
                      <a:gdLst>
                        <a:gd name="T0" fmla="*/ 352 w 1231"/>
                        <a:gd name="T1" fmla="*/ 283 h 2560"/>
                        <a:gd name="T2" fmla="*/ 430 w 1231"/>
                        <a:gd name="T3" fmla="*/ 115 h 2560"/>
                        <a:gd name="T4" fmla="*/ 598 w 1231"/>
                        <a:gd name="T5" fmla="*/ 7 h 2560"/>
                        <a:gd name="T6" fmla="*/ 925 w 1231"/>
                        <a:gd name="T7" fmla="*/ 61 h 2560"/>
                        <a:gd name="T8" fmla="*/ 1096 w 1231"/>
                        <a:gd name="T9" fmla="*/ 349 h 2560"/>
                        <a:gd name="T10" fmla="*/ 1009 w 1231"/>
                        <a:gd name="T11" fmla="*/ 769 h 2560"/>
                        <a:gd name="T12" fmla="*/ 973 w 1231"/>
                        <a:gd name="T13" fmla="*/ 943 h 2560"/>
                        <a:gd name="T14" fmla="*/ 1150 w 1231"/>
                        <a:gd name="T15" fmla="*/ 1075 h 2560"/>
                        <a:gd name="T16" fmla="*/ 1276 w 1231"/>
                        <a:gd name="T17" fmla="*/ 1525 h 2560"/>
                        <a:gd name="T18" fmla="*/ 1168 w 1231"/>
                        <a:gd name="T19" fmla="*/ 1969 h 2560"/>
                        <a:gd name="T20" fmla="*/ 937 w 1231"/>
                        <a:gd name="T21" fmla="*/ 2077 h 2560"/>
                        <a:gd name="T22" fmla="*/ 751 w 1231"/>
                        <a:gd name="T23" fmla="*/ 2059 h 2560"/>
                        <a:gd name="T24" fmla="*/ 685 w 1231"/>
                        <a:gd name="T25" fmla="*/ 2251 h 2560"/>
                        <a:gd name="T26" fmla="*/ 544 w 1231"/>
                        <a:gd name="T27" fmla="*/ 2527 h 2560"/>
                        <a:gd name="T28" fmla="*/ 226 w 1231"/>
                        <a:gd name="T29" fmla="*/ 2509 h 2560"/>
                        <a:gd name="T30" fmla="*/ 31 w 1231"/>
                        <a:gd name="T31" fmla="*/ 2227 h 2560"/>
                        <a:gd name="T32" fmla="*/ 25 w 1231"/>
                        <a:gd name="T33" fmla="*/ 1969 h 2560"/>
                        <a:gd name="T34" fmla="*/ 145 w 1231"/>
                        <a:gd name="T35" fmla="*/ 1651 h 2560"/>
                        <a:gd name="T36" fmla="*/ 274 w 1231"/>
                        <a:gd name="T37" fmla="*/ 1513 h 2560"/>
                        <a:gd name="T38" fmla="*/ 232 w 1231"/>
                        <a:gd name="T39" fmla="*/ 1729 h 2560"/>
                        <a:gd name="T40" fmla="*/ 73 w 1231"/>
                        <a:gd name="T41" fmla="*/ 2023 h 2560"/>
                        <a:gd name="T42" fmla="*/ 169 w 1231"/>
                        <a:gd name="T43" fmla="*/ 2323 h 2560"/>
                        <a:gd name="T44" fmla="*/ 454 w 1231"/>
                        <a:gd name="T45" fmla="*/ 2431 h 2560"/>
                        <a:gd name="T46" fmla="*/ 610 w 1231"/>
                        <a:gd name="T47" fmla="*/ 2227 h 2560"/>
                        <a:gd name="T48" fmla="*/ 592 w 1231"/>
                        <a:gd name="T49" fmla="*/ 1807 h 2560"/>
                        <a:gd name="T50" fmla="*/ 508 w 1231"/>
                        <a:gd name="T51" fmla="*/ 1531 h 2560"/>
                        <a:gd name="T52" fmla="*/ 550 w 1231"/>
                        <a:gd name="T53" fmla="*/ 1459 h 2560"/>
                        <a:gd name="T54" fmla="*/ 655 w 1231"/>
                        <a:gd name="T55" fmla="*/ 1633 h 2560"/>
                        <a:gd name="T56" fmla="*/ 751 w 1231"/>
                        <a:gd name="T57" fmla="*/ 1933 h 2560"/>
                        <a:gd name="T58" fmla="*/ 997 w 1231"/>
                        <a:gd name="T59" fmla="*/ 1963 h 2560"/>
                        <a:gd name="T60" fmla="*/ 1180 w 1231"/>
                        <a:gd name="T61" fmla="*/ 1687 h 2560"/>
                        <a:gd name="T62" fmla="*/ 1162 w 1231"/>
                        <a:gd name="T63" fmla="*/ 1273 h 2560"/>
                        <a:gd name="T64" fmla="*/ 913 w 1231"/>
                        <a:gd name="T65" fmla="*/ 1057 h 2560"/>
                        <a:gd name="T66" fmla="*/ 709 w 1231"/>
                        <a:gd name="T67" fmla="*/ 1129 h 2560"/>
                        <a:gd name="T68" fmla="*/ 592 w 1231"/>
                        <a:gd name="T69" fmla="*/ 1117 h 2560"/>
                        <a:gd name="T70" fmla="*/ 649 w 1231"/>
                        <a:gd name="T71" fmla="*/ 1033 h 2560"/>
                        <a:gd name="T72" fmla="*/ 841 w 1231"/>
                        <a:gd name="T73" fmla="*/ 937 h 2560"/>
                        <a:gd name="T74" fmla="*/ 979 w 1231"/>
                        <a:gd name="T75" fmla="*/ 613 h 2560"/>
                        <a:gd name="T76" fmla="*/ 913 w 1231"/>
                        <a:gd name="T77" fmla="*/ 175 h 2560"/>
                        <a:gd name="T78" fmla="*/ 649 w 1231"/>
                        <a:gd name="T79" fmla="*/ 103 h 2560"/>
                        <a:gd name="T80" fmla="*/ 406 w 1231"/>
                        <a:gd name="T81" fmla="*/ 355 h 2560"/>
                        <a:gd name="T82" fmla="*/ 418 w 1231"/>
                        <a:gd name="T83" fmla="*/ 763 h 2560"/>
                        <a:gd name="T84" fmla="*/ 358 w 1231"/>
                        <a:gd name="T85" fmla="*/ 949 h 2560"/>
                        <a:gd name="T86" fmla="*/ 304 w 1231"/>
                        <a:gd name="T87" fmla="*/ 685 h 2560"/>
                        <a:gd name="T88" fmla="*/ 322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315453" name="Freeform 11"/>
                    <p:cNvSpPr>
                      <a:spLocks/>
                    </p:cNvSpPr>
                    <p:nvPr/>
                  </p:nvSpPr>
                  <p:spPr bwMode="auto">
                    <a:xfrm>
                      <a:off x="1871" y="61"/>
                      <a:ext cx="865" cy="2065"/>
                    </a:xfrm>
                    <a:custGeom>
                      <a:avLst/>
                      <a:gdLst>
                        <a:gd name="T0" fmla="*/ 785 w 865"/>
                        <a:gd name="T1" fmla="*/ 508 h 2071"/>
                        <a:gd name="T2" fmla="*/ 797 w 865"/>
                        <a:gd name="T3" fmla="*/ 335 h 2071"/>
                        <a:gd name="T4" fmla="*/ 863 w 865"/>
                        <a:gd name="T5" fmla="*/ 191 h 2071"/>
                        <a:gd name="T6" fmla="*/ 809 w 865"/>
                        <a:gd name="T7" fmla="*/ 203 h 2071"/>
                        <a:gd name="T8" fmla="*/ 749 w 865"/>
                        <a:gd name="T9" fmla="*/ 203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1 h 2071"/>
                        <a:gd name="T22" fmla="*/ 119 w 865"/>
                        <a:gd name="T23" fmla="*/ 389 h 2071"/>
                        <a:gd name="T24" fmla="*/ 131 w 865"/>
                        <a:gd name="T25" fmla="*/ 560 h 2071"/>
                        <a:gd name="T26" fmla="*/ 173 w 865"/>
                        <a:gd name="T27" fmla="*/ 752 h 2071"/>
                        <a:gd name="T28" fmla="*/ 197 w 865"/>
                        <a:gd name="T29" fmla="*/ 846 h 2071"/>
                        <a:gd name="T30" fmla="*/ 167 w 865"/>
                        <a:gd name="T31" fmla="*/ 941 h 2071"/>
                        <a:gd name="T32" fmla="*/ 65 w 865"/>
                        <a:gd name="T33" fmla="*/ 1079 h 2071"/>
                        <a:gd name="T34" fmla="*/ 17 w 865"/>
                        <a:gd name="T35" fmla="*/ 1238 h 2071"/>
                        <a:gd name="T36" fmla="*/ 5 w 865"/>
                        <a:gd name="T37" fmla="*/ 1490 h 2071"/>
                        <a:gd name="T38" fmla="*/ 47 w 865"/>
                        <a:gd name="T39" fmla="*/ 1673 h 2071"/>
                        <a:gd name="T40" fmla="*/ 131 w 865"/>
                        <a:gd name="T41" fmla="*/ 1823 h 2071"/>
                        <a:gd name="T42" fmla="*/ 299 w 865"/>
                        <a:gd name="T43" fmla="*/ 1898 h 2071"/>
                        <a:gd name="T44" fmla="*/ 425 w 865"/>
                        <a:gd name="T45" fmla="*/ 1893 h 2071"/>
                        <a:gd name="T46" fmla="*/ 467 w 865"/>
                        <a:gd name="T47" fmla="*/ 1904 h 2071"/>
                        <a:gd name="T48" fmla="*/ 497 w 865"/>
                        <a:gd name="T49" fmla="*/ 1976 h 2071"/>
                        <a:gd name="T50" fmla="*/ 497 w 865"/>
                        <a:gd name="T51" fmla="*/ 1878 h 2071"/>
                        <a:gd name="T52" fmla="*/ 557 w 865"/>
                        <a:gd name="T53" fmla="*/ 1703 h 2071"/>
                        <a:gd name="T54" fmla="*/ 617 w 865"/>
                        <a:gd name="T55" fmla="*/ 1583 h 2071"/>
                        <a:gd name="T56" fmla="*/ 581 w 865"/>
                        <a:gd name="T57" fmla="*/ 1625 h 2071"/>
                        <a:gd name="T58" fmla="*/ 515 w 865"/>
                        <a:gd name="T59" fmla="*/ 1745 h 2071"/>
                        <a:gd name="T60" fmla="*/ 407 w 865"/>
                        <a:gd name="T61" fmla="*/ 1828 h 2071"/>
                        <a:gd name="T62" fmla="*/ 269 w 865"/>
                        <a:gd name="T63" fmla="*/ 1823 h 2071"/>
                        <a:gd name="T64" fmla="*/ 179 w 865"/>
                        <a:gd name="T65" fmla="*/ 1739 h 2071"/>
                        <a:gd name="T66" fmla="*/ 113 w 865"/>
                        <a:gd name="T67" fmla="*/ 1565 h 2071"/>
                        <a:gd name="T68" fmla="*/ 107 w 865"/>
                        <a:gd name="T69" fmla="*/ 1334 h 2071"/>
                        <a:gd name="T70" fmla="*/ 137 w 865"/>
                        <a:gd name="T71" fmla="*/ 1145 h 2071"/>
                        <a:gd name="T72" fmla="*/ 203 w 865"/>
                        <a:gd name="T73" fmla="*/ 1025 h 2071"/>
                        <a:gd name="T74" fmla="*/ 323 w 865"/>
                        <a:gd name="T75" fmla="*/ 977 h 2071"/>
                        <a:gd name="T76" fmla="*/ 509 w 865"/>
                        <a:gd name="T77" fmla="*/ 1031 h 2071"/>
                        <a:gd name="T78" fmla="*/ 611 w 865"/>
                        <a:gd name="T79" fmla="*/ 1079 h 2071"/>
                        <a:gd name="T80" fmla="*/ 665 w 865"/>
                        <a:gd name="T81" fmla="*/ 1055 h 2071"/>
                        <a:gd name="T82" fmla="*/ 659 w 865"/>
                        <a:gd name="T83" fmla="*/ 1001 h 2071"/>
                        <a:gd name="T84" fmla="*/ 611 w 865"/>
                        <a:gd name="T85" fmla="*/ 959 h 2071"/>
                        <a:gd name="T86" fmla="*/ 497 w 865"/>
                        <a:gd name="T87" fmla="*/ 935 h 2071"/>
                        <a:gd name="T88" fmla="*/ 323 w 865"/>
                        <a:gd name="T89" fmla="*/ 854 h 2071"/>
                        <a:gd name="T90" fmla="*/ 233 w 865"/>
                        <a:gd name="T91" fmla="*/ 650 h 2071"/>
                        <a:gd name="T92" fmla="*/ 209 w 865"/>
                        <a:gd name="T93" fmla="*/ 401 h 2071"/>
                        <a:gd name="T94" fmla="*/ 317 w 865"/>
                        <a:gd name="T95" fmla="*/ 170 h 2071"/>
                        <a:gd name="T96" fmla="*/ 485 w 865"/>
                        <a:gd name="T97" fmla="*/ 110 h 2071"/>
                        <a:gd name="T98" fmla="*/ 617 w 865"/>
                        <a:gd name="T99" fmla="*/ 164 h 2071"/>
                        <a:gd name="T100" fmla="*/ 707 w 865"/>
                        <a:gd name="T101" fmla="*/ 275 h 2071"/>
                        <a:gd name="T102" fmla="*/ 737 w 865"/>
                        <a:gd name="T103" fmla="*/ 413 h 2071"/>
                        <a:gd name="T104" fmla="*/ 773 w 865"/>
                        <a:gd name="T105" fmla="*/ 572 h 2071"/>
                        <a:gd name="T106" fmla="*/ 809 w 865"/>
                        <a:gd name="T107" fmla="*/ 554 h 2071"/>
                        <a:gd name="T108" fmla="*/ 785 w 865"/>
                        <a:gd name="T109" fmla="*/ 50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grpSp>
              <p:sp>
                <p:nvSpPr>
                  <p:cNvPr id="315446" name="Oval 12"/>
                  <p:cNvSpPr>
                    <a:spLocks noChangeArrowheads="1"/>
                  </p:cNvSpPr>
                  <p:nvPr/>
                </p:nvSpPr>
                <p:spPr bwMode="auto">
                  <a:xfrm>
                    <a:off x="2415" y="1108"/>
                    <a:ext cx="175" cy="247"/>
                  </a:xfrm>
                  <a:prstGeom prst="ellipse">
                    <a:avLst/>
                  </a:prstGeom>
                  <a:solidFill>
                    <a:srgbClr val="E7D6B7"/>
                  </a:solidFill>
                  <a:ln w="9525">
                    <a:noFill/>
                    <a:round/>
                    <a:headEnd/>
                    <a:tailEnd/>
                  </a:ln>
                </p:spPr>
                <p:txBody>
                  <a:bodyPr wrap="none" anchor="ctr">
                    <a:prstTxWarp prst="textNoShape">
                      <a:avLst/>
                    </a:prstTxWarp>
                  </a:bodyPr>
                  <a:lstStyle/>
                  <a:p>
                    <a:pPr algn="ct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315447" name="Freeform 13"/>
                  <p:cNvSpPr>
                    <a:spLocks/>
                  </p:cNvSpPr>
                  <p:nvPr/>
                </p:nvSpPr>
                <p:spPr bwMode="auto">
                  <a:xfrm>
                    <a:off x="3027" y="425"/>
                    <a:ext cx="262" cy="524"/>
                  </a:xfrm>
                  <a:custGeom>
                    <a:avLst/>
                    <a:gdLst>
                      <a:gd name="T0" fmla="*/ 3 w 266"/>
                      <a:gd name="T1" fmla="*/ 528 h 521"/>
                      <a:gd name="T2" fmla="*/ 27 w 266"/>
                      <a:gd name="T3" fmla="*/ 303 h 521"/>
                      <a:gd name="T4" fmla="*/ 90 w 266"/>
                      <a:gd name="T5" fmla="*/ 45 h 521"/>
                      <a:gd name="T6" fmla="*/ 147 w 266"/>
                      <a:gd name="T7" fmla="*/ 3 h 521"/>
                      <a:gd name="T8" fmla="*/ 190 w 266"/>
                      <a:gd name="T9" fmla="*/ 39 h 521"/>
                      <a:gd name="T10" fmla="*/ 208 w 266"/>
                      <a:gd name="T11" fmla="*/ 144 h 521"/>
                      <a:gd name="T12" fmla="*/ 163 w 266"/>
                      <a:gd name="T13" fmla="*/ 303 h 521"/>
                      <a:gd name="T14" fmla="*/ 87 w 266"/>
                      <a:gd name="T15" fmla="*/ 522 h 521"/>
                      <a:gd name="T16" fmla="*/ 33 w 266"/>
                      <a:gd name="T17" fmla="*/ 546 h 521"/>
                      <a:gd name="T18" fmla="*/ 3 w 266"/>
                      <a:gd name="T19" fmla="*/ 528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315448" name="Freeform 14"/>
                  <p:cNvSpPr>
                    <a:spLocks/>
                  </p:cNvSpPr>
                  <p:nvPr/>
                </p:nvSpPr>
                <p:spPr bwMode="auto">
                  <a:xfrm>
                    <a:off x="3095" y="1588"/>
                    <a:ext cx="398" cy="349"/>
                  </a:xfrm>
                  <a:custGeom>
                    <a:avLst/>
                    <a:gdLst>
                      <a:gd name="T0" fmla="*/ 130 w 392"/>
                      <a:gd name="T1" fmla="*/ 297 h 340"/>
                      <a:gd name="T2" fmla="*/ 16 w 392"/>
                      <a:gd name="T3" fmla="*/ 128 h 340"/>
                      <a:gd name="T4" fmla="*/ 4 w 392"/>
                      <a:gd name="T5" fmla="*/ 63 h 340"/>
                      <a:gd name="T6" fmla="*/ 28 w 392"/>
                      <a:gd name="T7" fmla="*/ 3 h 340"/>
                      <a:gd name="T8" fmla="*/ 160 w 392"/>
                      <a:gd name="T9" fmla="*/ 42 h 340"/>
                      <a:gd name="T10" fmla="*/ 314 w 392"/>
                      <a:gd name="T11" fmla="*/ 110 h 340"/>
                      <a:gd name="T12" fmla="*/ 458 w 392"/>
                      <a:gd name="T13" fmla="*/ 235 h 340"/>
                      <a:gd name="T14" fmla="*/ 486 w 392"/>
                      <a:gd name="T15" fmla="*/ 403 h 340"/>
                      <a:gd name="T16" fmla="*/ 426 w 392"/>
                      <a:gd name="T17" fmla="*/ 493 h 340"/>
                      <a:gd name="T18" fmla="*/ 306 w 392"/>
                      <a:gd name="T19" fmla="*/ 467 h 340"/>
                      <a:gd name="T20" fmla="*/ 130 w 392"/>
                      <a:gd name="T21" fmla="*/ 29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315449" name="Freeform 15"/>
                  <p:cNvSpPr>
                    <a:spLocks/>
                  </p:cNvSpPr>
                  <p:nvPr/>
                </p:nvSpPr>
                <p:spPr bwMode="auto">
                  <a:xfrm>
                    <a:off x="2794" y="1923"/>
                    <a:ext cx="146" cy="567"/>
                  </a:xfrm>
                  <a:custGeom>
                    <a:avLst/>
                    <a:gdLst>
                      <a:gd name="T0" fmla="*/ 15 w 151"/>
                      <a:gd name="T1" fmla="*/ 210 h 558"/>
                      <a:gd name="T2" fmla="*/ 27 w 151"/>
                      <a:gd name="T3" fmla="*/ 54 h 558"/>
                      <a:gd name="T4" fmla="*/ 40 w 151"/>
                      <a:gd name="T5" fmla="*/ 3 h 558"/>
                      <a:gd name="T6" fmla="*/ 66 w 151"/>
                      <a:gd name="T7" fmla="*/ 27 h 558"/>
                      <a:gd name="T8" fmla="*/ 84 w 151"/>
                      <a:gd name="T9" fmla="*/ 210 h 558"/>
                      <a:gd name="T10" fmla="*/ 87 w 151"/>
                      <a:gd name="T11" fmla="*/ 538 h 558"/>
                      <a:gd name="T12" fmla="*/ 59 w 151"/>
                      <a:gd name="T13" fmla="*/ 690 h 558"/>
                      <a:gd name="T14" fmla="*/ 15 w 151"/>
                      <a:gd name="T15" fmla="*/ 652 h 558"/>
                      <a:gd name="T16" fmla="*/ 0 w 151"/>
                      <a:gd name="T17" fmla="*/ 399 h 558"/>
                      <a:gd name="T18" fmla="*/ 15 w 151"/>
                      <a:gd name="T19" fmla="*/ 21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315450" name="Freeform 16"/>
                  <p:cNvSpPr>
                    <a:spLocks/>
                  </p:cNvSpPr>
                  <p:nvPr/>
                </p:nvSpPr>
                <p:spPr bwMode="auto">
                  <a:xfrm>
                    <a:off x="1910" y="1588"/>
                    <a:ext cx="389" cy="247"/>
                  </a:xfrm>
                  <a:custGeom>
                    <a:avLst/>
                    <a:gdLst>
                      <a:gd name="T0" fmla="*/ 160 w 392"/>
                      <a:gd name="T1" fmla="*/ 46 h 253"/>
                      <a:gd name="T2" fmla="*/ 277 w 392"/>
                      <a:gd name="T3" fmla="*/ 19 h 253"/>
                      <a:gd name="T4" fmla="*/ 323 w 392"/>
                      <a:gd name="T5" fmla="*/ 7 h 253"/>
                      <a:gd name="T6" fmla="*/ 340 w 392"/>
                      <a:gd name="T7" fmla="*/ 46 h 253"/>
                      <a:gd name="T8" fmla="*/ 295 w 392"/>
                      <a:gd name="T9" fmla="*/ 93 h 253"/>
                      <a:gd name="T10" fmla="*/ 178 w 392"/>
                      <a:gd name="T11" fmla="*/ 156 h 253"/>
                      <a:gd name="T12" fmla="*/ 37 w 392"/>
                      <a:gd name="T13" fmla="*/ 173 h 253"/>
                      <a:gd name="T14" fmla="*/ 1 w 392"/>
                      <a:gd name="T15" fmla="*/ 132 h 253"/>
                      <a:gd name="T16" fmla="*/ 43 w 392"/>
                      <a:gd name="T17" fmla="*/ 81 h 253"/>
                      <a:gd name="T18" fmla="*/ 160 w 392"/>
                      <a:gd name="T19" fmla="*/ 4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315451" name="Freeform 17"/>
                  <p:cNvSpPr>
                    <a:spLocks/>
                  </p:cNvSpPr>
                  <p:nvPr/>
                </p:nvSpPr>
                <p:spPr bwMode="auto">
                  <a:xfrm>
                    <a:off x="2094" y="614"/>
                    <a:ext cx="233" cy="378"/>
                  </a:xfrm>
                  <a:custGeom>
                    <a:avLst/>
                    <a:gdLst>
                      <a:gd name="T0" fmla="*/ 59 w 238"/>
                      <a:gd name="T1" fmla="*/ 198 h 386"/>
                      <a:gd name="T2" fmla="*/ 23 w 238"/>
                      <a:gd name="T3" fmla="*/ 141 h 386"/>
                      <a:gd name="T4" fmla="*/ 0 w 238"/>
                      <a:gd name="T5" fmla="*/ 69 h 386"/>
                      <a:gd name="T6" fmla="*/ 23 w 238"/>
                      <a:gd name="T7" fmla="*/ 12 h 386"/>
                      <a:gd name="T8" fmla="*/ 89 w 238"/>
                      <a:gd name="T9" fmla="*/ 24 h 386"/>
                      <a:gd name="T10" fmla="*/ 131 w 238"/>
                      <a:gd name="T11" fmla="*/ 98 h 386"/>
                      <a:gd name="T12" fmla="*/ 170 w 238"/>
                      <a:gd name="T13" fmla="*/ 224 h 386"/>
                      <a:gd name="T14" fmla="*/ 149 w 238"/>
                      <a:gd name="T15" fmla="*/ 276 h 386"/>
                      <a:gd name="T16" fmla="*/ 122 w 238"/>
                      <a:gd name="T17" fmla="*/ 259 h 386"/>
                      <a:gd name="T18" fmla="*/ 59 w 238"/>
                      <a:gd name="T19" fmla="*/ 198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grpSp>
            <p:pic>
              <p:nvPicPr>
                <p:cNvPr id="349229" name="Picture 1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w="9525">
                  <a:noFill/>
                  <a:miter lim="800000"/>
                  <a:headEnd/>
                  <a:tailEnd/>
                </a:ln>
              </p:spPr>
            </p:pic>
            <p:pic>
              <p:nvPicPr>
                <p:cNvPr id="349230" name="Picture 1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w="9525">
                  <a:noFill/>
                  <a:miter lim="800000"/>
                  <a:headEnd/>
                  <a:tailEnd/>
                </a:ln>
              </p:spPr>
            </p:pic>
            <p:pic>
              <p:nvPicPr>
                <p:cNvPr id="349231" name="Picture 2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w="9525">
                  <a:noFill/>
                  <a:miter lim="800000"/>
                  <a:headEnd/>
                  <a:tailEnd/>
                </a:ln>
              </p:spPr>
            </p:pic>
            <p:pic>
              <p:nvPicPr>
                <p:cNvPr id="349232" name="Picture 2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w="9525">
                  <a:noFill/>
                  <a:miter lim="800000"/>
                  <a:headEnd/>
                  <a:tailEnd/>
                </a:ln>
              </p:spPr>
            </p:pic>
            <p:pic>
              <p:nvPicPr>
                <p:cNvPr id="349233" name="Picture 2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w="9525">
                  <a:noFill/>
                  <a:miter lim="800000"/>
                  <a:headEnd/>
                  <a:tailEnd/>
                </a:ln>
              </p:spPr>
            </p:pic>
            <p:pic>
              <p:nvPicPr>
                <p:cNvPr id="349234" name="Picture 2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w="9525">
                  <a:noFill/>
                  <a:miter lim="800000"/>
                  <a:headEnd/>
                  <a:tailEnd/>
                </a:ln>
              </p:spPr>
            </p:pic>
            <p:pic>
              <p:nvPicPr>
                <p:cNvPr id="349235" name="Picture 2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w="9525">
                  <a:noFill/>
                  <a:miter lim="800000"/>
                  <a:headEnd/>
                  <a:tailEnd/>
                </a:ln>
              </p:spPr>
            </p:pic>
            <p:pic>
              <p:nvPicPr>
                <p:cNvPr id="349236" name="Picture 2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w="9525">
                  <a:noFill/>
                  <a:miter lim="800000"/>
                  <a:headEnd/>
                  <a:tailEnd/>
                </a:ln>
              </p:spPr>
            </p:pic>
          </p:grpSp>
          <p:grpSp>
            <p:nvGrpSpPr>
              <p:cNvPr id="349208" name="Group 26"/>
              <p:cNvGrpSpPr>
                <a:grpSpLocks/>
              </p:cNvGrpSpPr>
              <p:nvPr userDrawn="1"/>
            </p:nvGrpSpPr>
            <p:grpSpPr bwMode="auto">
              <a:xfrm>
                <a:off x="4944" y="1008"/>
                <a:ext cx="522" cy="2967"/>
                <a:chOff x="4944" y="1008"/>
                <a:chExt cx="522" cy="2967"/>
              </a:xfrm>
            </p:grpSpPr>
            <p:pic>
              <p:nvPicPr>
                <p:cNvPr id="349209" name="Picture 2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w="9525">
                  <a:noFill/>
                  <a:miter lim="800000"/>
                  <a:headEnd/>
                  <a:tailEnd/>
                </a:ln>
              </p:spPr>
            </p:pic>
            <p:pic>
              <p:nvPicPr>
                <p:cNvPr id="349210" name="Picture 2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w="9525">
                  <a:noFill/>
                  <a:miter lim="800000"/>
                  <a:headEnd/>
                  <a:tailEnd/>
                </a:ln>
              </p:spPr>
            </p:pic>
            <p:pic>
              <p:nvPicPr>
                <p:cNvPr id="349211" name="Picture 2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w="9525">
                  <a:noFill/>
                  <a:miter lim="800000"/>
                  <a:headEnd/>
                  <a:tailEnd/>
                </a:ln>
              </p:spPr>
            </p:pic>
            <p:pic>
              <p:nvPicPr>
                <p:cNvPr id="349212" name="Picture 3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w="9525">
                  <a:noFill/>
                  <a:miter lim="800000"/>
                  <a:headEnd/>
                  <a:tailEnd/>
                </a:ln>
              </p:spPr>
            </p:pic>
            <p:pic>
              <p:nvPicPr>
                <p:cNvPr id="349213" name="Picture 3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w="9525">
                  <a:noFill/>
                  <a:miter lim="800000"/>
                  <a:headEnd/>
                  <a:tailEnd/>
                </a:ln>
              </p:spPr>
            </p:pic>
            <p:pic>
              <p:nvPicPr>
                <p:cNvPr id="349214" name="Picture 3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w="9525">
                  <a:noFill/>
                  <a:miter lim="800000"/>
                  <a:headEnd/>
                  <a:tailEnd/>
                </a:ln>
              </p:spPr>
            </p:pic>
            <p:pic>
              <p:nvPicPr>
                <p:cNvPr id="349215" name="Picture 3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w="9525">
                  <a:noFill/>
                  <a:miter lim="800000"/>
                  <a:headEnd/>
                  <a:tailEnd/>
                </a:ln>
              </p:spPr>
            </p:pic>
            <p:pic>
              <p:nvPicPr>
                <p:cNvPr id="349216" name="Picture 3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w="9525">
                  <a:noFill/>
                  <a:miter lim="800000"/>
                  <a:headEnd/>
                  <a:tailEnd/>
                </a:ln>
              </p:spPr>
            </p:pic>
            <p:pic>
              <p:nvPicPr>
                <p:cNvPr id="349217" name="Picture 3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w="9525">
                  <a:noFill/>
                  <a:miter lim="800000"/>
                  <a:headEnd/>
                  <a:tailEnd/>
                </a:ln>
              </p:spPr>
            </p:pic>
            <p:pic>
              <p:nvPicPr>
                <p:cNvPr id="349218" name="Picture 3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w="9525">
                  <a:noFill/>
                  <a:miter lim="800000"/>
                  <a:headEnd/>
                  <a:tailEnd/>
                </a:ln>
              </p:spPr>
            </p:pic>
            <p:pic>
              <p:nvPicPr>
                <p:cNvPr id="349219" name="Picture 3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w="9525">
                  <a:noFill/>
                  <a:miter lim="800000"/>
                  <a:headEnd/>
                  <a:tailEnd/>
                </a:ln>
              </p:spPr>
            </p:pic>
            <p:pic>
              <p:nvPicPr>
                <p:cNvPr id="349220" name="Picture 3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w="9525">
                  <a:noFill/>
                  <a:miter lim="800000"/>
                  <a:headEnd/>
                  <a:tailEnd/>
                </a:ln>
              </p:spPr>
            </p:pic>
            <p:pic>
              <p:nvPicPr>
                <p:cNvPr id="349221" name="Picture 3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w="9525">
                  <a:noFill/>
                  <a:miter lim="800000"/>
                  <a:headEnd/>
                  <a:tailEnd/>
                </a:ln>
              </p:spPr>
            </p:pic>
            <p:pic>
              <p:nvPicPr>
                <p:cNvPr id="349222" name="Picture 4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w="9525">
                  <a:noFill/>
                  <a:miter lim="800000"/>
                  <a:headEnd/>
                  <a:tailEnd/>
                </a:ln>
              </p:spPr>
            </p:pic>
            <p:pic>
              <p:nvPicPr>
                <p:cNvPr id="349223" name="Picture 4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w="9525">
                  <a:noFill/>
                  <a:miter lim="800000"/>
                  <a:headEnd/>
                  <a:tailEnd/>
                </a:ln>
              </p:spPr>
            </p:pic>
            <p:pic>
              <p:nvPicPr>
                <p:cNvPr id="349224" name="Picture 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w="9525">
                  <a:noFill/>
                  <a:miter lim="800000"/>
                  <a:headEnd/>
                  <a:tailEnd/>
                </a:ln>
              </p:spPr>
            </p:pic>
            <p:pic>
              <p:nvPicPr>
                <p:cNvPr id="349225" name="Picture 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w="9525">
                  <a:noFill/>
                  <a:miter lim="800000"/>
                  <a:headEnd/>
                  <a:tailEnd/>
                </a:ln>
              </p:spPr>
            </p:pic>
            <p:pic>
              <p:nvPicPr>
                <p:cNvPr id="349226" name="Picture 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w="9525">
                  <a:noFill/>
                  <a:miter lim="800000"/>
                  <a:headEnd/>
                  <a:tailEnd/>
                </a:ln>
              </p:spPr>
            </p:pic>
            <p:pic>
              <p:nvPicPr>
                <p:cNvPr id="349227" name="Picture 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w="9525">
                  <a:noFill/>
                  <a:miter lim="800000"/>
                  <a:headEnd/>
                  <a:tailEnd/>
                </a:ln>
              </p:spPr>
            </p:pic>
          </p:grpSp>
        </p:grpSp>
        <p:sp>
          <p:nvSpPr>
            <p:cNvPr id="31540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ctr" defTabSz="914400" fontAlgn="base">
                <a:spcBef>
                  <a:spcPct val="0"/>
                </a:spcBef>
                <a:spcAft>
                  <a:spcPct val="0"/>
                </a:spcAft>
                <a:defRPr/>
              </a:pPr>
              <a:endParaRPr lang="en-US" sz="2400">
                <a:solidFill>
                  <a:srgbClr val="2F1311"/>
                </a:solidFill>
                <a:latin typeface="Times New Roman" pitchFamily="-105" charset="0"/>
                <a:ea typeface="ＭＳ Ｐゴシック" charset="-128"/>
                <a:cs typeface="ＭＳ Ｐゴシック" charset="-128"/>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ctr" defTabSz="914400" fontAlgn="base">
                <a:spcBef>
                  <a:spcPct val="0"/>
                </a:spcBef>
                <a:spcAft>
                  <a:spcPct val="0"/>
                </a:spcAft>
                <a:defRPr/>
              </a:pPr>
              <a:endParaRPr lang="en-US" sz="2400">
                <a:solidFill>
                  <a:srgbClr val="2F1311"/>
                </a:solidFill>
                <a:latin typeface="Times New Roman" pitchFamily="-105" charset="0"/>
                <a:ea typeface="ＭＳ Ｐゴシック" charset="-128"/>
                <a:cs typeface="ＭＳ Ｐゴシック" charset="-128"/>
              </a:endParaRPr>
            </a:p>
          </p:txBody>
        </p:sp>
        <p:sp>
          <p:nvSpPr>
            <p:cNvPr id="31540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31540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31540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31541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ctr" defTabSz="914400" fontAlgn="base">
                <a:spcBef>
                  <a:spcPct val="0"/>
                </a:spcBef>
                <a:spcAft>
                  <a:spcPct val="0"/>
                </a:spcAft>
                <a:defRPr/>
              </a:pPr>
              <a:endParaRPr lang="en-US" sz="2400">
                <a:solidFill>
                  <a:srgbClr val="2F1311"/>
                </a:solidFill>
                <a:latin typeface="Times New Roman" pitchFamily="-105" charset="0"/>
                <a:ea typeface="ＭＳ Ｐゴシック" charset="-128"/>
                <a:cs typeface="ＭＳ Ｐゴシック" charset="-128"/>
              </a:endParaRPr>
            </a:p>
          </p:txBody>
        </p:sp>
        <p:sp>
          <p:nvSpPr>
            <p:cNvPr id="31541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p:spPr>
          <p:txBody>
            <a:bodyPr wrap="none" anchor="ctr">
              <a:prstTxWarp prst="textNoShape">
                <a:avLst/>
              </a:prstTxWarp>
            </a:bodyPr>
            <a:lstStyle/>
            <a:p>
              <a:pPr algn="ctr" defTabSz="914400"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ctr" defTabSz="914400" fontAlgn="base">
                <a:spcBef>
                  <a:spcPct val="0"/>
                </a:spcBef>
                <a:spcAft>
                  <a:spcPct val="0"/>
                </a:spcAft>
                <a:defRPr/>
              </a:pPr>
              <a:endParaRPr lang="en-US" sz="2400">
                <a:solidFill>
                  <a:srgbClr val="2F1311"/>
                </a:solidFill>
                <a:latin typeface="Times New Roman" pitchFamily="-105" charset="0"/>
                <a:ea typeface="ＭＳ Ｐゴシック" charset="-128"/>
                <a:cs typeface="ＭＳ Ｐゴシック" charset="-128"/>
              </a:endParaRPr>
            </a:p>
          </p:txBody>
        </p:sp>
        <p:sp>
          <p:nvSpPr>
            <p:cNvPr id="315414"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w="9525">
              <a:noFill/>
              <a:miter lim="800000"/>
              <a:headEnd/>
              <a:tailEnd/>
            </a:ln>
          </p:spPr>
          <p:txBody>
            <a:bodyPr rot="10800000" vert="eaVert"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grpSp>
      <p:sp>
        <p:nvSpPr>
          <p:cNvPr id="349187" name="Rectangle 57"/>
          <p:cNvSpPr>
            <a:spLocks noGrp="1" noChangeArrowheads="1"/>
          </p:cNvSpPr>
          <p:nvPr>
            <p:ph type="title"/>
          </p:nvPr>
        </p:nvSpPr>
        <p:spPr bwMode="auto">
          <a:xfrm>
            <a:off x="219075" y="227013"/>
            <a:ext cx="7477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9188" name="Rectangle 58"/>
          <p:cNvSpPr>
            <a:spLocks noGrp="1" noChangeArrowheads="1"/>
          </p:cNvSpPr>
          <p:nvPr>
            <p:ph type="body" idx="1"/>
          </p:nvPr>
        </p:nvSpPr>
        <p:spPr bwMode="auto">
          <a:xfrm>
            <a:off x="263525" y="1598613"/>
            <a:ext cx="7386638"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055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2F1311"/>
                </a:solidFill>
                <a:latin typeface="+mn-lt"/>
                <a:ea typeface="+mn-ea"/>
                <a:cs typeface="+mn-cs"/>
              </a:defRPr>
            </a:lvl1pPr>
          </a:lstStyle>
          <a:p>
            <a:pPr defTabSz="914400" fontAlgn="base">
              <a:spcBef>
                <a:spcPct val="0"/>
              </a:spcBef>
              <a:spcAft>
                <a:spcPct val="0"/>
              </a:spcAft>
              <a:defRPr/>
            </a:pPr>
            <a:endParaRPr lang="en-US">
              <a:latin typeface="Arial"/>
            </a:endParaRPr>
          </a:p>
        </p:txBody>
      </p:sp>
      <p:sp>
        <p:nvSpPr>
          <p:cNvPr id="49055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2F1311"/>
                </a:solidFill>
                <a:latin typeface="+mn-lt"/>
                <a:ea typeface="+mn-ea"/>
                <a:cs typeface="+mn-cs"/>
              </a:defRPr>
            </a:lvl1pPr>
          </a:lstStyle>
          <a:p>
            <a:pPr defTabSz="914400" fontAlgn="base">
              <a:spcBef>
                <a:spcPct val="0"/>
              </a:spcBef>
              <a:spcAft>
                <a:spcPct val="0"/>
              </a:spcAft>
              <a:defRPr/>
            </a:pPr>
            <a:endParaRPr lang="en-US">
              <a:latin typeface="Arial"/>
            </a:endParaRPr>
          </a:p>
        </p:txBody>
      </p:sp>
      <p:sp>
        <p:nvSpPr>
          <p:cNvPr id="49055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2F1311"/>
                </a:solidFill>
                <a:latin typeface="Arial" charset="0"/>
              </a:defRPr>
            </a:lvl1pPr>
          </a:lstStyle>
          <a:p>
            <a:pPr defTabSz="914400" fontAlgn="base">
              <a:spcBef>
                <a:spcPct val="0"/>
              </a:spcBef>
              <a:spcAft>
                <a:spcPct val="0"/>
              </a:spcAft>
              <a:defRPr/>
            </a:pPr>
            <a:fld id="{656DFF6C-0C55-3941-8F38-B31BA7DFCEE1}" type="slidenum">
              <a:rPr lang="en-US">
                <a:ea typeface="ＭＳ Ｐゴシック" charset="-128"/>
                <a:cs typeface="ＭＳ Ｐゴシック" charset="-128"/>
              </a:rPr>
              <a:pPr defTabSz="914400" fontAlgn="base">
                <a:spcBef>
                  <a:spcPct val="0"/>
                </a:spcBef>
                <a:spcAft>
                  <a:spcPct val="0"/>
                </a:spcAft>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582128555"/>
      </p:ext>
    </p:extLst>
  </p:cSld>
  <p:clrMap bg1="lt1" tx1="dk1" bg2="lt2" tx2="dk2" accent1="accent1" accent2="accent2" accent3="accent3" accent4="accent4" accent5="accent5" accent6="accent6" hlink="hlink" folHlink="folHlink"/>
  <p:sldLayoutIdLst>
    <p:sldLayoutId id="2147483897" r:id="rId1"/>
  </p:sldLayoutIdLst>
  <p:transition/>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2E7D0350-0B31-444E-B8DA-9478985F8C74}" type="slidenum">
              <a:rPr lang="en-US">
                <a:latin typeface="Times New Roman" charset="0"/>
                <a:ea typeface="ＭＳ Ｐゴシック" charset="-128"/>
                <a:cs typeface="ＭＳ Ｐゴシック" charset="-128"/>
              </a:rPr>
              <a:pPr defTabSz="914400" fontAlgn="base">
                <a:spcBef>
                  <a:spcPct val="0"/>
                </a:spcBef>
                <a:spcAft>
                  <a:spcPct val="0"/>
                </a:spcAft>
                <a:defRPr/>
              </a:pPr>
              <a:t>‹#›</a:t>
            </a:fld>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27897947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8478838" cy="6173788"/>
            <a:chOff x="0" y="0"/>
            <a:chExt cx="5341" cy="3889"/>
          </a:xfrm>
        </p:grpSpPr>
        <p:sp>
          <p:nvSpPr>
            <p:cNvPr id="3082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82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82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82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pitchFamily="-105" charset="0"/>
                <a:ea typeface="+mn-ea"/>
                <a:cs typeface="+mn-cs"/>
              </a:defRPr>
            </a:lvl1pPr>
          </a:lstStyle>
          <a:p>
            <a:pPr defTabSz="914400" fontAlgn="base">
              <a:spcAft>
                <a:spcPct val="0"/>
              </a:spcAft>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defTabSz="914400" fontAlgn="base">
              <a:spcAft>
                <a:spcPct val="0"/>
              </a:spcAft>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defTabSz="914400" fontAlgn="base">
              <a:spcAft>
                <a:spcPct val="0"/>
              </a:spcAft>
              <a:defRPr/>
            </a:pPr>
            <a:fld id="{6ED35E2A-4D08-A84F-BFB8-519951EB962F}" type="slidenum">
              <a:rPr lang="en-US">
                <a:latin typeface="Times New Roman" charset="0"/>
                <a:ea typeface="ＭＳ Ｐゴシック" charset="-128"/>
                <a:cs typeface="ＭＳ Ｐゴシック" charset="-128"/>
              </a:rPr>
              <a:pPr defTabSz="914400" fontAlgn="base">
                <a:spcAft>
                  <a:spcPct val="0"/>
                </a:spcAft>
                <a:defRPr/>
              </a:pPr>
              <a:t>‹#›</a:t>
            </a:fld>
            <a:endParaRPr lang="en-US">
              <a:latin typeface="Times New Roman" charset="0"/>
              <a:ea typeface="ＭＳ Ｐゴシック" charset="-128"/>
              <a:cs typeface="ＭＳ Ｐゴシック" charset="-128"/>
            </a:endParaRPr>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107700"/>
      </p:ext>
    </p:extLst>
  </p:cSld>
  <p:clrMap bg1="dk2" tx1="lt1" bg2="dk1" tx2="lt2" accent1="accent1" accent2="accent2" accent3="accent3" accent4="accent4" accent5="accent5" accent6="accent6" hlink="hlink" folHlink="folHlink"/>
  <p:sldLayoutIdLst>
    <p:sldLayoutId id="2147483904" r:id="rId1"/>
    <p:sldLayoutId id="2147483905" r:id="rId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713787600"/>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272776"/>
              </a:solidFill>
              <a:ea typeface="ＭＳ Ｐゴシック"/>
              <a:cs typeface="ＭＳ Ｐゴシック"/>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272776"/>
              </a:solidFill>
              <a:ea typeface="ＭＳ Ｐゴシック"/>
              <a:cs typeface="ＭＳ Ｐゴシック"/>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defTabSz="914400" fontAlgn="base">
              <a:spcBef>
                <a:spcPct val="0"/>
              </a:spcBef>
              <a:spcAft>
                <a:spcPct val="0"/>
              </a:spcAft>
              <a:defRPr/>
            </a:pPr>
            <a:fld id="{0C4625FC-B757-A144-AB9C-B11A81326754}" type="slidenum">
              <a:rPr lang="en-US">
                <a:solidFill>
                  <a:srgbClr val="272776"/>
                </a:solidFill>
                <a:ea typeface="ＭＳ Ｐゴシック" charset="-128"/>
                <a:cs typeface="ＭＳ Ｐゴシック" charset="-128"/>
              </a:rPr>
              <a:pPr defTabSz="914400" fontAlgn="base">
                <a:spcBef>
                  <a:spcPct val="0"/>
                </a:spcBef>
                <a:spcAft>
                  <a:spcPct val="0"/>
                </a:spcAft>
                <a:defRPr/>
              </a:pPr>
              <a:t>‹#›</a:t>
            </a:fld>
            <a:endParaRPr lang="en-US">
              <a:solidFill>
                <a:srgbClr val="272776"/>
              </a:solidFill>
              <a:ea typeface="ＭＳ Ｐゴシック" charset="-128"/>
              <a:cs typeface="ＭＳ Ｐゴシック" charset="-128"/>
            </a:endParaRPr>
          </a:p>
        </p:txBody>
      </p:sp>
    </p:spTree>
    <p:extLst>
      <p:ext uri="{BB962C8B-B14F-4D97-AF65-F5344CB8AC3E}">
        <p14:creationId xmlns:p14="http://schemas.microsoft.com/office/powerpoint/2010/main" val="292038642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695934050"/>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46E036EF-5242-5241-AB42-97179E1AF200}"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9359970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3190159926"/>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27114"/>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defTabSz="914400" fontAlgn="base">
              <a:spcBef>
                <a:spcPct val="0"/>
              </a:spcBef>
              <a:spcAft>
                <a:spcPct val="0"/>
              </a:spcAft>
              <a:defRPr/>
            </a:pPr>
            <a:fld id="{97F85D4B-202C-EE4D-B659-415DC71EC101}"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2450312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0.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130.xml"/><Relationship Id="rId4" Type="http://schemas.openxmlformats.org/officeDocument/2006/relationships/hyperlink" Target="http://www.youtube.com/watch?v=nPgZ2Mq1Ugw" TargetMode="Externa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13.png"/></Relationships>
</file>

<file path=ppt/slides/_rels/slide10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5.xml"/></Relationships>
</file>

<file path=ppt/slides/_rels/slide10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5.xml"/><Relationship Id="rId1" Type="http://schemas.openxmlformats.org/officeDocument/2006/relationships/slideLayout" Target="../slideLayouts/slideLayout200.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6.xml"/><Relationship Id="rId1" Type="http://schemas.openxmlformats.org/officeDocument/2006/relationships/slideLayout" Target="../slideLayouts/slideLayout205.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7.xml"/><Relationship Id="rId1" Type="http://schemas.openxmlformats.org/officeDocument/2006/relationships/slideLayout" Target="../slideLayouts/slideLayout20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183.xml"/><Relationship Id="rId4" Type="http://schemas.openxmlformats.org/officeDocument/2006/relationships/image" Target="../media/image123.png"/></Relationships>
</file>

<file path=ppt/slides/_rels/slide11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8.xml"/><Relationship Id="rId1" Type="http://schemas.openxmlformats.org/officeDocument/2006/relationships/themeOverride" Target="../theme/themeOverride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oleObject" Target="../embeddings/oleObject1.bin"/><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2.bin"/><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oleObject" Target="../embeddings/oleObject3.bin"/><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4.bin"/><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5.bin"/><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6.bin"/><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oleObject" Target="../embeddings/oleObject7.bin"/><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oleObject" Target="../embeddings/oleObject8.bin"/><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oleObject" Target="../embeddings/oleObject9.bin"/><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oleObject" Target="../embeddings/oleObject10.bin"/><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oleObject" Target="../embeddings/oleObject11.bin"/><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oleObject" Target="../embeddings/oleObject12.bin"/><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oleObject" Target="../embeddings/oleObject13.bin"/><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oleObject" Target="../embeddings/oleObject14.bin"/><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oleObject" Target="../embeddings/oleObject15.bin"/><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oleObject" Target="../embeddings/oleObject16.bin"/><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7.bin"/><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oleObject" Target="../embeddings/oleObject18.bin"/><Relationship Id="rId1" Type="http://schemas.openxmlformats.org/officeDocument/2006/relationships/slideLayout" Target="../slideLayouts/slideLayout75.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oleObject" Target="../embeddings/oleObject19.bin"/><Relationship Id="rId1" Type="http://schemas.openxmlformats.org/officeDocument/2006/relationships/slideLayout" Target="../slideLayouts/slideLayout75.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oleObject" Target="../embeddings/oleObject20.bin"/><Relationship Id="rId1" Type="http://schemas.openxmlformats.org/officeDocument/2006/relationships/slideLayout" Target="../slideLayouts/slideLayout75.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oleObject" Target="../embeddings/oleObject21.bin"/><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embeddings/oleObject22.bin"/><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23.bin"/><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oleObject" Target="../embeddings/oleObject24.bin"/><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oleObject" Target="../embeddings/oleObject25.bin"/><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oleObject" Target="../embeddings/oleObject26.bin"/><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oleObject" Target="../embeddings/oleObject27.bin"/><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oleObject" Target="../embeddings/oleObject28.bin"/><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oleObject" Target="../embeddings/oleObject29.bin"/><Relationship Id="rId1" Type="http://schemas.openxmlformats.org/officeDocument/2006/relationships/slideLayout" Target="../slideLayouts/slideLayout75.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oleObject" Target="../embeddings/oleObject30.bin"/><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oleObject" Target="../embeddings/oleObject31.bin"/><Relationship Id="rId1"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oleObject" Target="../embeddings/oleObject32.bin"/><Relationship Id="rId1" Type="http://schemas.openxmlformats.org/officeDocument/2006/relationships/slideLayout" Target="../slideLayouts/slideLayout75.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oleObject" Target="../embeddings/oleObject33.bin"/><Relationship Id="rId1" Type="http://schemas.openxmlformats.org/officeDocument/2006/relationships/slideLayout" Target="../slideLayouts/slideLayout75.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oleObject" Target="../embeddings/oleObject34.bin"/><Relationship Id="rId1" Type="http://schemas.openxmlformats.org/officeDocument/2006/relationships/slideLayout" Target="../slideLayouts/slideLayout75.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oleObject" Target="../embeddings/oleObject35.bin"/><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oleObject" Target="../embeddings/oleObject36.bin"/><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oleObject" Target="../embeddings/oleObject37.bin"/><Relationship Id="rId1" Type="http://schemas.openxmlformats.org/officeDocument/2006/relationships/slideLayout" Target="../slideLayouts/slideLayout75.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oleObject" Target="../embeddings/oleObject38.bin"/><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oleObject" Target="../embeddings/oleObject39.bin"/><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oleObject" Target="../embeddings/oleObject40.bin"/><Relationship Id="rId1" Type="http://schemas.openxmlformats.org/officeDocument/2006/relationships/slideLayout" Target="../slideLayouts/slideLayout7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2.xml"/><Relationship Id="rId1" Type="http://schemas.openxmlformats.org/officeDocument/2006/relationships/slideLayout" Target="../slideLayouts/slideLayout137.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149.xml"/></Relationships>
</file>

<file path=ppt/slides/_rels/slide7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4.xml"/><Relationship Id="rId1" Type="http://schemas.openxmlformats.org/officeDocument/2006/relationships/slideLayout" Target="../slideLayouts/slideLayout137.xml"/></Relationships>
</file>

<file path=ppt/slides/_rels/slide7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5.xml"/><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160.xml"/><Relationship Id="rId4" Type="http://schemas.openxmlformats.org/officeDocument/2006/relationships/image" Target="../media/image95.png"/></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60.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160.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62.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137.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138.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1.xml"/><Relationship Id="rId1" Type="http://schemas.openxmlformats.org/officeDocument/2006/relationships/slideLayout" Target="../slideLayouts/slideLayout13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3.xml"/></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137.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4.xml"/><Relationship Id="rId1" Type="http://schemas.openxmlformats.org/officeDocument/2006/relationships/slideLayout" Target="../slideLayouts/slideLayout137.xml"/><Relationship Id="rId4" Type="http://schemas.openxmlformats.org/officeDocument/2006/relationships/image" Target="../media/image103.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5.xml"/><Relationship Id="rId1" Type="http://schemas.openxmlformats.org/officeDocument/2006/relationships/slideLayout" Target="../slideLayouts/slideLayout137.xml"/><Relationship Id="rId4" Type="http://schemas.openxmlformats.org/officeDocument/2006/relationships/image" Target="../media/image104.jpeg"/></Relationships>
</file>

<file path=ppt/slides/_rels/slide9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104.xml"/><Relationship Id="rId4" Type="http://schemas.openxmlformats.org/officeDocument/2006/relationships/image" Target="../media/image110.jpeg"/></Relationships>
</file>

<file path=ppt/slides/_rels/slide9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16.xml"/></Relationships>
</file>

<file path=ppt/slides/_rels/slide9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16.xml"/></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4486582" cy="5054882"/>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t>Soteriology: God</a:t>
            </a:r>
            <a:r>
              <a:rPr lang="uk-UA" sz="3200" b="1" i="1" dirty="0"/>
              <a:t>'</a:t>
            </a:r>
            <a:r>
              <a:rPr lang="en-US" sz="3200" b="1" i="1" dirty="0"/>
              <a:t>s Rescue Program</a:t>
            </a:r>
            <a:r>
              <a:rPr lang="en-SG" sz="3200" i="1" dirty="0"/>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86583" y="427978"/>
            <a:ext cx="4633604" cy="440403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The Doctrine of </a:t>
            </a:r>
            <a:r>
              <a:rPr lang="en-US" sz="8000" b="1" dirty="0">
                <a:effectLst>
                  <a:glow rad="127000">
                    <a:schemeClr val="tx1"/>
                  </a:glow>
                </a:effectLst>
                <a:latin typeface="Arial" charset="0"/>
                <a:ea typeface="ＭＳ Ｐゴシック" charset="0"/>
                <a:cs typeface="ＭＳ Ｐゴシック" charset="0"/>
              </a:rPr>
              <a:t>Election</a:t>
            </a:r>
            <a:endParaRPr lang="en-US" sz="60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47F7EB0B-F038-0AD0-E40C-FB4F2ABB06D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know this] because those whom He [God] </a:t>
            </a:r>
            <a:r>
              <a:rPr lang="en-US" sz="4000" b="1" dirty="0">
                <a:solidFill>
                  <a:srgbClr val="FFFF00"/>
                </a:solidFill>
                <a:effectLst>
                  <a:glow rad="127000">
                    <a:schemeClr val="tx1"/>
                  </a:glow>
                </a:effectLst>
                <a:latin typeface="Arial" charset="0"/>
                <a:ea typeface="ＭＳ Ｐゴシック" charset="0"/>
                <a:cs typeface="ＭＳ Ｐゴシック" charset="0"/>
              </a:rPr>
              <a:t>foreknew</a:t>
            </a:r>
            <a:r>
              <a:rPr lang="en-US" sz="40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[in electing grace], He also </a:t>
            </a:r>
            <a:r>
              <a:rPr lang="en-US" sz="4000" b="1" dirty="0">
                <a:solidFill>
                  <a:srgbClr val="FFFF00"/>
                </a:solidFill>
                <a:effectLst>
                  <a:glow rad="127000">
                    <a:schemeClr val="tx1"/>
                  </a:glow>
                </a:effectLst>
                <a:latin typeface="Arial" charset="0"/>
                <a:ea typeface="ＭＳ Ｐゴシック" charset="0"/>
                <a:cs typeface="ＭＳ Ｐゴシック" charset="0"/>
              </a:rPr>
              <a:t>predestined</a:t>
            </a:r>
            <a:r>
              <a:rPr lang="en-US" sz="40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[His predetermined goal] to take on and have the likeness [inwardly and outwardly] of His Son in order that He [the Son, Jesus Christ] might be the firstborn [the preeminent One] among many brothers [those who are sons/children of God, cf. vv. 14-16]</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(Romans 8:29).</a:t>
            </a: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uk-UA" sz="2400" dirty="0"/>
              <a:t>51</a:t>
            </a:r>
            <a:endParaRPr lang="en-US" sz="2400" dirty="0"/>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en-US" b="1" i="1" dirty="0">
                <a:solidFill>
                  <a:srgbClr val="F3F1E4"/>
                </a:solidFill>
                <a:latin typeface="Arial" charset="0"/>
                <a:ea typeface="ＭＳ Ｐゴシック" charset="-128"/>
                <a:cs typeface="ＭＳ Ｐゴシック" charset="-128"/>
              </a:rPr>
              <a:t>Translation by John D. Grassmick, Dallas Seminary, 1985</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64764910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002" name="Picture 2" descr="Rom 1.27 gay_wedding_cak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404813"/>
            <a:ext cx="9258300" cy="6480175"/>
          </a:xfrm>
          <a:prstGeom prst="rect">
            <a:avLst/>
          </a:prstGeom>
          <a:noFill/>
          <a:ln w="9525">
            <a:noFill/>
            <a:miter lim="800000"/>
            <a:headEnd/>
            <a:tailEnd/>
          </a:ln>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en-US">
                <a:ea typeface="ＭＳ Ｐゴシック" charset="-128"/>
                <a:cs typeface="ＭＳ Ｐゴシック" charset="-128"/>
              </a:rPr>
              <a:t>What About Homosexuality?</a:t>
            </a:r>
          </a:p>
        </p:txBody>
      </p:sp>
    </p:spTree>
    <p:extLst>
      <p:ext uri="{BB962C8B-B14F-4D97-AF65-F5344CB8AC3E}">
        <p14:creationId xmlns:p14="http://schemas.microsoft.com/office/powerpoint/2010/main" val="427826142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C Marria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7353"/>
            <a:ext cx="9144000" cy="6360647"/>
          </a:xfrm>
          <a:prstGeom prst="rect">
            <a:avLst/>
          </a:prstGeom>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en-US" dirty="0">
                <a:ea typeface="ＭＳ Ｐゴシック" charset="-128"/>
                <a:cs typeface="ＭＳ Ｐゴシック" charset="-128"/>
              </a:rPr>
              <a:t>What About Same Sex </a:t>
            </a:r>
            <a:r>
              <a:rPr lang="ru-RU" dirty="0">
                <a:ea typeface="ＭＳ Ｐゴシック" charset="-128"/>
                <a:cs typeface="ＭＳ Ｐゴシック" charset="-128"/>
              </a:rPr>
              <a:t>"</a:t>
            </a:r>
            <a:r>
              <a:rPr lang="en-US" dirty="0">
                <a:ea typeface="ＭＳ Ｐゴシック" charset="-128"/>
                <a:cs typeface="ＭＳ Ｐゴシック" charset="-128"/>
              </a:rPr>
              <a:t>Marriage</a:t>
            </a:r>
            <a:r>
              <a:rPr lang="ru-RU" dirty="0">
                <a:ea typeface="ＭＳ Ｐゴシック" charset="-128"/>
                <a:cs typeface="ＭＳ Ｐゴシック" charset="-128"/>
              </a:rPr>
              <a:t>"</a:t>
            </a:r>
            <a:r>
              <a:rPr lang="en-US" dirty="0">
                <a:ea typeface="ＭＳ Ｐゴシック" charset="-128"/>
                <a:cs typeface="ＭＳ Ｐゴシック" charset="-128"/>
              </a:rPr>
              <a:t>?</a:t>
            </a:r>
          </a:p>
        </p:txBody>
      </p:sp>
      <p:sp>
        <p:nvSpPr>
          <p:cNvPr id="5" name="Title 1"/>
          <p:cNvSpPr txBox="1">
            <a:spLocks/>
          </p:cNvSpPr>
          <p:nvPr/>
        </p:nvSpPr>
        <p:spPr bwMode="auto">
          <a:xfrm>
            <a:off x="25400" y="764704"/>
            <a:ext cx="9118600" cy="576064"/>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a:defRPr/>
            </a:pPr>
            <a:r>
              <a:rPr lang="en-US" sz="2800" b="1" dirty="0">
                <a:solidFill>
                  <a:srgbClr val="FFFFFF"/>
                </a:solidFill>
                <a:latin typeface="Arial"/>
                <a:ea typeface="ＭＳ Ｐゴシック" charset="-128"/>
                <a:cs typeface="ＭＳ Ｐゴシック" charset="-128"/>
              </a:rPr>
              <a:t>See Family Research Council (</a:t>
            </a:r>
            <a:r>
              <a:rPr lang="en-US" sz="2800" b="1" dirty="0" err="1">
                <a:solidFill>
                  <a:srgbClr val="FFFFFF"/>
                </a:solidFill>
                <a:latin typeface="Arial"/>
                <a:ea typeface="ＭＳ Ｐゴシック" charset="-128"/>
                <a:cs typeface="ＭＳ Ｐゴシック" charset="-128"/>
                <a:hlinkClick r:id="rId4"/>
              </a:rPr>
              <a:t>frcblog</a:t>
            </a:r>
            <a:r>
              <a:rPr lang="en-US" sz="2800" b="1" dirty="0">
                <a:solidFill>
                  <a:srgbClr val="FFFFFF"/>
                </a:solidFill>
                <a:latin typeface="Arial"/>
                <a:ea typeface="ＭＳ Ｐゴシック" charset="-128"/>
                <a:cs typeface="ＭＳ Ｐゴシック" charset="-128"/>
              </a:rPr>
              <a:t>) on YouTube</a:t>
            </a:r>
          </a:p>
        </p:txBody>
      </p:sp>
    </p:spTree>
    <p:extLst>
      <p:ext uri="{BB962C8B-B14F-4D97-AF65-F5344CB8AC3E}">
        <p14:creationId xmlns:p14="http://schemas.microsoft.com/office/powerpoint/2010/main" val="222801889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601842" cy="1371600"/>
          </a:xfrm>
          <a:effectLst>
            <a:outerShdw blurRad="63500" dist="35921" dir="2700000" algn="ctr" rotWithShape="0">
              <a:srgbClr val="000000">
                <a:alpha val="74998"/>
              </a:srgbClr>
            </a:outerShdw>
          </a:effectLst>
        </p:spPr>
        <p:txBody>
          <a:bodyPr/>
          <a:lstStyle/>
          <a:p>
            <a:pPr eaLnBrk="1" hangingPunct="1">
              <a:defRPr/>
            </a:pPr>
            <a:r>
              <a:rPr lang="en-US" sz="3600" b="1" dirty="0">
                <a:solidFill>
                  <a:schemeClr val="bg1"/>
                </a:solidFill>
              </a:rPr>
              <a:t>Why God is Angry at Gentiles </a:t>
            </a:r>
            <a:br>
              <a:rPr lang="en-US" sz="3600" b="1" dirty="0">
                <a:solidFill>
                  <a:schemeClr val="bg1"/>
                </a:solidFill>
              </a:rPr>
            </a:br>
            <a:r>
              <a:rPr lang="en-US" sz="3600" b="1" dirty="0">
                <a:solidFill>
                  <a:schemeClr val="bg1"/>
                </a:solidFill>
              </a:rPr>
              <a:t>(Rom. 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en-US" sz="3600" b="1">
                <a:solidFill>
                  <a:srgbClr val="FFFFFF"/>
                </a:solidFill>
                <a:latin typeface="Arial" pitchFamily="-112" charset="0"/>
                <a:ea typeface="Osaka"/>
                <a:cs typeface="Osaka"/>
              </a:rPr>
              <a:t>Impurity (24)</a:t>
            </a:r>
          </a:p>
          <a:p>
            <a:pPr defTabSz="914400" fontAlgn="base">
              <a:spcBef>
                <a:spcPct val="20000"/>
              </a:spcBef>
              <a:spcAft>
                <a:spcPct val="0"/>
              </a:spcAft>
              <a:defRPr/>
            </a:pPr>
            <a:r>
              <a:rPr lang="en-US" sz="3600" b="1">
                <a:solidFill>
                  <a:srgbClr val="FFFFFF"/>
                </a:solidFill>
                <a:latin typeface="Arial" pitchFamily="-112" charset="0"/>
                <a:ea typeface="Osaka"/>
                <a:cs typeface="Osaka"/>
              </a:rPr>
              <a:t>Idolatry (25)</a:t>
            </a:r>
          </a:p>
        </p:txBody>
      </p:sp>
      <p:sp>
        <p:nvSpPr>
          <p:cNvPr id="209927" name="Text Box 7"/>
          <p:cNvSpPr txBox="1">
            <a:spLocks noChangeArrowheads="1"/>
          </p:cNvSpPr>
          <p:nvPr/>
        </p:nvSpPr>
        <p:spPr bwMode="auto">
          <a:xfrm>
            <a:off x="1981200" y="5759450"/>
            <a:ext cx="38687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en-US" sz="3600" b="1">
                <a:solidFill>
                  <a:srgbClr val="FFFFFF"/>
                </a:solidFill>
                <a:latin typeface="Arial" pitchFamily="-112" charset="0"/>
                <a:ea typeface="Osaka"/>
                <a:cs typeface="Osaka"/>
              </a:rPr>
              <a:t>Depravity (28-32)</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en-US" sz="2800" b="1">
                  <a:solidFill>
                    <a:srgbClr val="FFFFFF"/>
                  </a:solidFill>
                  <a:latin typeface="Arial" pitchFamily="-112" charset="0"/>
                  <a:ea typeface="Osaka"/>
                  <a:cs typeface="Osaka"/>
                </a:rPr>
                <a:t>God gave them over</a:t>
              </a: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en-US" sz="2800" b="1">
                  <a:solidFill>
                    <a:srgbClr val="FFFFFF"/>
                  </a:solidFill>
                  <a:latin typeface="Arial" pitchFamily="-112" charset="0"/>
                  <a:ea typeface="Osaka"/>
                  <a:cs typeface="Osaka"/>
                </a:rPr>
                <a:t>God gave them over</a:t>
              </a: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grpSp>
      <p:grpSp>
        <p:nvGrpSpPr>
          <p:cNvPr id="4" name="Group 16"/>
          <p:cNvGrpSpPr>
            <a:grpSpLocks/>
          </p:cNvGrpSpPr>
          <p:nvPr/>
        </p:nvGrpSpPr>
        <p:grpSpPr bwMode="auto">
          <a:xfrm>
            <a:off x="5930900" y="4953000"/>
            <a:ext cx="2984500" cy="1663700"/>
            <a:chOff x="3736" y="3120"/>
            <a:chExt cx="1880" cy="1048"/>
          </a:xfrm>
        </p:grpSpPr>
        <p:sp>
          <p:nvSpPr>
            <p:cNvPr id="209930" name="Text Box 10"/>
            <p:cNvSpPr txBox="1">
              <a:spLocks noChangeArrowheads="1"/>
            </p:cNvSpPr>
            <p:nvPr/>
          </p:nvSpPr>
          <p:spPr bwMode="auto">
            <a:xfrm>
              <a:off x="4176" y="3120"/>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en-US" sz="2800" b="1">
                  <a:solidFill>
                    <a:srgbClr val="FFFFFF"/>
                  </a:solidFill>
                  <a:latin typeface="Arial" pitchFamily="-112" charset="0"/>
                  <a:ea typeface="Osaka"/>
                  <a:cs typeface="Osaka"/>
                </a:rPr>
                <a:t>God gave them over</a:t>
              </a:r>
            </a:p>
          </p:txBody>
        </p:sp>
        <p:sp>
          <p:nvSpPr>
            <p:cNvPr id="641037"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en-US" sz="3600" b="1">
                <a:solidFill>
                  <a:srgbClr val="FFFFFF"/>
                </a:solidFill>
                <a:latin typeface="Arial" pitchFamily="-112" charset="0"/>
                <a:ea typeface="Osaka"/>
                <a:cs typeface="Osaka"/>
              </a:rPr>
              <a:t>Homosexuality (26-27)</a:t>
            </a:r>
          </a:p>
        </p:txBody>
      </p:sp>
      <p:sp>
        <p:nvSpPr>
          <p:cNvPr id="18" name="Text Box 5"/>
          <p:cNvSpPr txBox="1">
            <a:spLocks noChangeArrowheads="1"/>
          </p:cNvSpPr>
          <p:nvPr/>
        </p:nvSpPr>
        <p:spPr bwMode="auto">
          <a:xfrm>
            <a:off x="8157882" y="138113"/>
            <a:ext cx="1005504"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e.1)b]</a:t>
            </a:r>
          </a:p>
        </p:txBody>
      </p:sp>
    </p:spTree>
    <p:extLst>
      <p:ext uri="{BB962C8B-B14F-4D97-AF65-F5344CB8AC3E}">
        <p14:creationId xmlns:p14="http://schemas.microsoft.com/office/powerpoint/2010/main" val="20778424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9927"/>
                                        </p:tgtEl>
                                        <p:attrNameLst>
                                          <p:attrName>style.visibility</p:attrName>
                                        </p:attrNameLst>
                                      </p:cBhvr>
                                      <p:to>
                                        <p:strVal val="visible"/>
                                      </p:to>
                                    </p:set>
                                    <p:animEffect transition="in" filter="checkerboard(across)">
                                      <p:cBhvr>
                                        <p:cTn id="3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7" grpId="0"/>
      <p:bldP spid="20992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en-US">
                <a:latin typeface="Arial" charset="0"/>
                <a:ea typeface="ＭＳ Ｐゴシック" charset="-128"/>
              </a:rPr>
              <a:t>All Are Under Sin</a:t>
            </a:r>
          </a:p>
        </p:txBody>
      </p:sp>
      <p:sp>
        <p:nvSpPr>
          <p:cNvPr id="715780" name="Rectangle 2"/>
          <p:cNvSpPr>
            <a:spLocks noChangeArrowheads="1"/>
          </p:cNvSpPr>
          <p:nvPr/>
        </p:nvSpPr>
        <p:spPr bwMode="auto">
          <a:xfrm>
            <a:off x="1116013" y="1588"/>
            <a:ext cx="8027987" cy="6740525"/>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10b </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No one is righteous—</a:t>
            </a:r>
          </a:p>
          <a:p>
            <a:pPr defTabSz="914400" fontAlgn="base">
              <a:spcBef>
                <a:spcPct val="0"/>
              </a:spcBef>
              <a:spcAft>
                <a:spcPct val="0"/>
              </a:spcAft>
            </a:pPr>
            <a:r>
              <a:rPr lang="en-US" sz="2400" b="1" dirty="0">
                <a:solidFill>
                  <a:srgbClr val="EAEAEA"/>
                </a:solidFill>
                <a:latin typeface="Arial" charset="0"/>
                <a:ea typeface="Arial" charset="0"/>
                <a:cs typeface="Arial" charset="0"/>
              </a:rPr>
              <a:t>not even one.</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11 </a:t>
            </a:r>
            <a:r>
              <a:rPr lang="en-US" sz="2400" b="1" dirty="0">
                <a:solidFill>
                  <a:srgbClr val="EAEAEA"/>
                </a:solidFill>
                <a:latin typeface="Arial" charset="0"/>
                <a:ea typeface="Arial" charset="0"/>
                <a:cs typeface="Arial" charset="0"/>
              </a:rPr>
              <a:t>No one is truly wise;</a:t>
            </a:r>
          </a:p>
          <a:p>
            <a:pPr defTabSz="914400" fontAlgn="base">
              <a:spcBef>
                <a:spcPct val="0"/>
              </a:spcBef>
              <a:spcAft>
                <a:spcPct val="0"/>
              </a:spcAft>
            </a:pPr>
            <a:r>
              <a:rPr lang="en-US" sz="2400" b="1" dirty="0">
                <a:solidFill>
                  <a:srgbClr val="EAEAEA"/>
                </a:solidFill>
                <a:latin typeface="Arial" charset="0"/>
                <a:ea typeface="Arial" charset="0"/>
                <a:cs typeface="Arial" charset="0"/>
              </a:rPr>
              <a:t>no one is seeking God.</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12 </a:t>
            </a:r>
            <a:r>
              <a:rPr lang="en-US" sz="2400" b="1" dirty="0">
                <a:solidFill>
                  <a:srgbClr val="EAEAEA"/>
                </a:solidFill>
                <a:latin typeface="Arial" charset="0"/>
                <a:ea typeface="Arial" charset="0"/>
                <a:cs typeface="Arial" charset="0"/>
              </a:rPr>
              <a:t>All have turned away;</a:t>
            </a:r>
          </a:p>
          <a:p>
            <a:pPr defTabSz="914400" fontAlgn="base">
              <a:spcBef>
                <a:spcPct val="0"/>
              </a:spcBef>
              <a:spcAft>
                <a:spcPct val="0"/>
              </a:spcAft>
            </a:pPr>
            <a:r>
              <a:rPr lang="en-US" sz="2400" b="1" dirty="0">
                <a:solidFill>
                  <a:srgbClr val="EAEAEA"/>
                </a:solidFill>
                <a:latin typeface="Arial" charset="0"/>
                <a:ea typeface="Arial" charset="0"/>
                <a:cs typeface="Arial" charset="0"/>
              </a:rPr>
              <a:t>all have become useless.</a:t>
            </a:r>
          </a:p>
          <a:p>
            <a:pPr defTabSz="914400" fontAlgn="base">
              <a:spcBef>
                <a:spcPct val="0"/>
              </a:spcBef>
              <a:spcAft>
                <a:spcPct val="0"/>
              </a:spcAft>
            </a:pPr>
            <a:r>
              <a:rPr lang="en-US" sz="2400" b="1" dirty="0">
                <a:solidFill>
                  <a:srgbClr val="EAEAEA"/>
                </a:solidFill>
                <a:latin typeface="Arial" charset="0"/>
                <a:ea typeface="Arial" charset="0"/>
                <a:cs typeface="Arial" charset="0"/>
              </a:rPr>
              <a:t>No one does good,</a:t>
            </a:r>
          </a:p>
          <a:p>
            <a:pPr defTabSz="914400" fontAlgn="base">
              <a:spcBef>
                <a:spcPct val="0"/>
              </a:spcBef>
              <a:spcAft>
                <a:spcPct val="0"/>
              </a:spcAft>
            </a:pPr>
            <a:r>
              <a:rPr lang="en-US" sz="2400" b="1" dirty="0">
                <a:solidFill>
                  <a:srgbClr val="EAEAEA"/>
                </a:solidFill>
                <a:latin typeface="Arial" charset="0"/>
                <a:ea typeface="Arial" charset="0"/>
                <a:cs typeface="Arial" charset="0"/>
              </a:rPr>
              <a:t>not a single one </a:t>
            </a:r>
            <a:r>
              <a:rPr lang="en-US" b="1" dirty="0">
                <a:solidFill>
                  <a:srgbClr val="EAEAEA"/>
                </a:solidFill>
                <a:latin typeface="Arial" charset="0"/>
                <a:ea typeface="Arial" charset="0"/>
                <a:cs typeface="Arial" charset="0"/>
              </a:rPr>
              <a:t>(</a:t>
            </a:r>
            <a:r>
              <a:rPr lang="en-US" b="1" dirty="0" err="1">
                <a:solidFill>
                  <a:srgbClr val="EAEAEA"/>
                </a:solidFill>
                <a:latin typeface="Arial" charset="0"/>
                <a:ea typeface="Arial" charset="0"/>
                <a:cs typeface="Arial" charset="0"/>
              </a:rPr>
              <a:t>Pss</a:t>
            </a:r>
            <a:r>
              <a:rPr lang="en-US" b="1" dirty="0">
                <a:solidFill>
                  <a:srgbClr val="EAEAEA"/>
                </a:solidFill>
                <a:latin typeface="Arial" charset="0"/>
                <a:ea typeface="Arial" charset="0"/>
                <a:cs typeface="Arial" charset="0"/>
              </a:rPr>
              <a:t> 14:1-3; 53:1-3–Greek version).</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13 </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Their talk is foul, like… stench from an open grave.</a:t>
            </a:r>
          </a:p>
          <a:p>
            <a:pPr defTabSz="914400" fontAlgn="base">
              <a:spcBef>
                <a:spcPct val="0"/>
              </a:spcBef>
              <a:spcAft>
                <a:spcPct val="0"/>
              </a:spcAft>
            </a:pPr>
            <a:r>
              <a:rPr lang="en-US" sz="2400" b="1" dirty="0">
                <a:solidFill>
                  <a:srgbClr val="EAEAEA"/>
                </a:solidFill>
                <a:latin typeface="Arial" charset="0"/>
                <a:ea typeface="Arial" charset="0"/>
                <a:cs typeface="Arial" charset="0"/>
              </a:rPr>
              <a:t>Their tongues are filled with lies.</a:t>
            </a:r>
            <a:r>
              <a:rPr lang="ru-RU" altLang="ja-JP" sz="2400" b="1" dirty="0">
                <a:solidFill>
                  <a:srgbClr val="EAEAEA"/>
                </a:solidFill>
                <a:latin typeface="Arial" charset="0"/>
                <a:ea typeface="Arial" charset="0"/>
                <a:cs typeface="Arial" charset="0"/>
              </a:rPr>
              <a:t>"</a:t>
            </a:r>
            <a:endParaRPr lang="en-US" altLang="ja-JP" sz="2400" b="1" dirty="0">
              <a:solidFill>
                <a:srgbClr val="EAEAEA"/>
              </a:solidFill>
              <a:latin typeface="Arial" charset="0"/>
              <a:ea typeface="Arial" charset="0"/>
              <a:cs typeface="Arial" charset="0"/>
            </a:endParaRPr>
          </a:p>
          <a:p>
            <a:pPr defTabSz="914400" fontAlgn="base">
              <a:spcBef>
                <a:spcPct val="0"/>
              </a:spcBef>
              <a:spcAft>
                <a:spcPct val="0"/>
              </a:spcAft>
            </a:pP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Snake venom drips from their lips</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 </a:t>
            </a:r>
            <a:r>
              <a:rPr lang="en-US" altLang="ja-JP" b="1" dirty="0">
                <a:solidFill>
                  <a:srgbClr val="EAEAEA"/>
                </a:solidFill>
                <a:latin typeface="Arial" charset="0"/>
                <a:ea typeface="Arial" charset="0"/>
                <a:cs typeface="Arial" charset="0"/>
              </a:rPr>
              <a:t>(Ps 5:9 Gr.; 140:3).</a:t>
            </a:r>
            <a:endParaRPr lang="en-US" altLang="ja-JP" sz="2400" b="1" dirty="0">
              <a:solidFill>
                <a:srgbClr val="EAEAEA"/>
              </a:solidFill>
              <a:latin typeface="Arial" charset="0"/>
              <a:ea typeface="Arial" charset="0"/>
              <a:cs typeface="Arial" charset="0"/>
            </a:endParaRP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14 </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Their mouths are full of cursing and bitterness</a:t>
            </a:r>
            <a:r>
              <a:rPr lang="ru-RU" altLang="ja-JP" sz="2400" b="1" dirty="0">
                <a:solidFill>
                  <a:srgbClr val="EAEAEA"/>
                </a:solidFill>
                <a:latin typeface="Arial" charset="0"/>
                <a:ea typeface="Arial" charset="0"/>
                <a:cs typeface="Arial" charset="0"/>
              </a:rPr>
              <a:t>"</a:t>
            </a:r>
            <a:r>
              <a:rPr lang="en-US" altLang="ja-JP" sz="2400" b="1" baseline="30000" dirty="0">
                <a:solidFill>
                  <a:srgbClr val="EAEAEA"/>
                </a:solidFill>
                <a:latin typeface="Arial" charset="0"/>
                <a:ea typeface="Arial" charset="0"/>
                <a:cs typeface="Arial" charset="0"/>
              </a:rPr>
              <a:t> </a:t>
            </a:r>
            <a:r>
              <a:rPr lang="en-US" altLang="ja-JP" sz="2400" b="1" dirty="0">
                <a:solidFill>
                  <a:srgbClr val="EAEAEA"/>
                </a:solidFill>
                <a:latin typeface="Arial" charset="0"/>
                <a:ea typeface="Arial" charset="0"/>
                <a:cs typeface="Arial" charset="0"/>
              </a:rPr>
              <a:t>(Ps 10:7 Gr. version).</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15 </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They rush to commit murder.</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16 </a:t>
            </a:r>
            <a:r>
              <a:rPr lang="en-US" sz="2400" b="1" dirty="0">
                <a:solidFill>
                  <a:srgbClr val="EAEAEA"/>
                </a:solidFill>
                <a:latin typeface="Arial" charset="0"/>
                <a:ea typeface="Arial" charset="0"/>
                <a:cs typeface="Arial" charset="0"/>
              </a:rPr>
              <a:t>Destruction and misery always follow them.</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17 </a:t>
            </a:r>
            <a:r>
              <a:rPr lang="en-US" sz="2400" b="1" dirty="0">
                <a:solidFill>
                  <a:srgbClr val="EAEAEA"/>
                </a:solidFill>
                <a:latin typeface="Arial" charset="0"/>
                <a:ea typeface="Arial" charset="0"/>
                <a:cs typeface="Arial" charset="0"/>
              </a:rPr>
              <a:t>They don</a:t>
            </a:r>
            <a:r>
              <a:rPr lang="uk-UA" sz="2400" b="1" dirty="0">
                <a:solidFill>
                  <a:srgbClr val="EAEAEA"/>
                </a:solidFill>
                <a:latin typeface="Arial" charset="0"/>
                <a:ea typeface="Arial" charset="0"/>
                <a:cs typeface="Arial" charset="0"/>
              </a:rPr>
              <a:t>'</a:t>
            </a:r>
            <a:r>
              <a:rPr lang="en-US" sz="2400" b="1" dirty="0">
                <a:solidFill>
                  <a:srgbClr val="EAEAEA"/>
                </a:solidFill>
                <a:latin typeface="Arial" charset="0"/>
                <a:ea typeface="Arial" charset="0"/>
                <a:cs typeface="Arial" charset="0"/>
              </a:rPr>
              <a:t>t know where to find peace</a:t>
            </a:r>
            <a:r>
              <a:rPr lang="ru-RU" altLang="ja-JP" sz="2400" b="1" dirty="0">
                <a:solidFill>
                  <a:srgbClr val="EAEAEA"/>
                </a:solidFill>
                <a:latin typeface="Arial" charset="0"/>
                <a:ea typeface="Arial" charset="0"/>
                <a:cs typeface="Arial" charset="0"/>
              </a:rPr>
              <a:t>"</a:t>
            </a:r>
            <a:r>
              <a:rPr lang="en-US" altLang="ja-JP" sz="2400" b="1" baseline="30000" dirty="0">
                <a:solidFill>
                  <a:srgbClr val="EAEAEA"/>
                </a:solidFill>
                <a:latin typeface="Arial" charset="0"/>
                <a:ea typeface="Arial" charset="0"/>
                <a:cs typeface="Arial" charset="0"/>
              </a:rPr>
              <a:t> </a:t>
            </a:r>
            <a:r>
              <a:rPr lang="en-US" altLang="ja-JP" sz="2400" b="1" dirty="0">
                <a:solidFill>
                  <a:srgbClr val="EAEAEA"/>
                </a:solidFill>
                <a:latin typeface="Arial" charset="0"/>
                <a:ea typeface="Arial" charset="0"/>
                <a:cs typeface="Arial" charset="0"/>
              </a:rPr>
              <a:t>(Isa 59:7-8).</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18 </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They have no fear of God at all.</a:t>
            </a:r>
            <a:r>
              <a:rPr lang="ru-RU" altLang="ja-JP" sz="2400" b="1" dirty="0">
                <a:solidFill>
                  <a:srgbClr val="EAEAEA"/>
                </a:solidFill>
                <a:latin typeface="Arial" charset="0"/>
                <a:ea typeface="Arial" charset="0"/>
                <a:cs typeface="Arial" charset="0"/>
              </a:rPr>
              <a:t>"</a:t>
            </a:r>
            <a:endParaRPr lang="en-US" altLang="ja-JP" sz="2400" b="1" dirty="0">
              <a:solidFill>
                <a:srgbClr val="EAEAEA"/>
              </a:solidFill>
              <a:latin typeface="Arial" charset="0"/>
              <a:ea typeface="Arial" charset="0"/>
              <a:cs typeface="Arial" charset="0"/>
            </a:endParaRPr>
          </a:p>
          <a:p>
            <a:pPr lvl="1" algn="r" defTabSz="914400" fontAlgn="base">
              <a:spcBef>
                <a:spcPct val="0"/>
              </a:spcBef>
              <a:spcAft>
                <a:spcPct val="0"/>
              </a:spcAft>
            </a:pPr>
            <a:r>
              <a:rPr lang="en-US" sz="2400" b="1" dirty="0">
                <a:solidFill>
                  <a:srgbClr val="EAEAEA"/>
                </a:solidFill>
                <a:latin typeface="Arial" charset="0"/>
                <a:ea typeface="Arial" charset="0"/>
                <a:cs typeface="Arial" charset="0"/>
              </a:rPr>
              <a:t>(Rom 3:10b-18 </a:t>
            </a:r>
            <a:r>
              <a:rPr lang="en-US" b="1" dirty="0">
                <a:solidFill>
                  <a:srgbClr val="EAEAEA"/>
                </a:solidFill>
                <a:latin typeface="Arial" charset="0"/>
                <a:ea typeface="Arial" charset="0"/>
                <a:cs typeface="Arial" charset="0"/>
              </a:rPr>
              <a:t>NLT</a:t>
            </a:r>
            <a:r>
              <a:rPr lang="en-US" sz="2400" b="1" dirty="0">
                <a:solidFill>
                  <a:srgbClr val="EAEAEA"/>
                </a:solidFill>
                <a:latin typeface="Arial" charset="0"/>
                <a:ea typeface="Arial" charset="0"/>
                <a:cs typeface="Arial" charset="0"/>
              </a:rPr>
              <a:t>)</a:t>
            </a:r>
          </a:p>
        </p:txBody>
      </p:sp>
      <p:sp>
        <p:nvSpPr>
          <p:cNvPr id="5" name="Text Box 5"/>
          <p:cNvSpPr txBox="1">
            <a:spLocks noChangeArrowheads="1"/>
          </p:cNvSpPr>
          <p:nvPr/>
        </p:nvSpPr>
        <p:spPr bwMode="auto">
          <a:xfrm>
            <a:off x="8083176" y="138113"/>
            <a:ext cx="98867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e.1)c]</a:t>
            </a:r>
          </a:p>
        </p:txBody>
      </p:sp>
    </p:spTree>
    <p:extLst>
      <p:ext uri="{BB962C8B-B14F-4D97-AF65-F5344CB8AC3E}">
        <p14:creationId xmlns:p14="http://schemas.microsoft.com/office/powerpoint/2010/main" val="48332722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6803" name="Title 1"/>
          <p:cNvSpPr>
            <a:spLocks noGrp="1"/>
          </p:cNvSpPr>
          <p:nvPr>
            <p:ph type="title"/>
          </p:nvPr>
        </p:nvSpPr>
        <p:spPr>
          <a:xfrm rot="16200000">
            <a:off x="-2835275" y="2879725"/>
            <a:ext cx="6813550" cy="1143000"/>
          </a:xfrm>
          <a:solidFill>
            <a:schemeClr val="bg2"/>
          </a:solidFill>
        </p:spPr>
        <p:txBody>
          <a:bodyPr/>
          <a:lstStyle/>
          <a:p>
            <a:r>
              <a:rPr lang="en-US" dirty="0">
                <a:latin typeface="Arial" charset="0"/>
                <a:ea typeface="ＭＳ Ｐゴシック" charset="-128"/>
              </a:rPr>
              <a:t>The Law Won</a:t>
            </a:r>
            <a:r>
              <a:rPr lang="uk-UA" dirty="0">
                <a:latin typeface="Arial" charset="0"/>
                <a:ea typeface="ＭＳ Ｐゴシック" charset="-128"/>
              </a:rPr>
              <a:t>'</a:t>
            </a:r>
            <a:r>
              <a:rPr lang="en-US" dirty="0">
                <a:latin typeface="Arial" charset="0"/>
                <a:ea typeface="ＭＳ Ｐゴシック" charset="-128"/>
              </a:rPr>
              <a:t>t Save</a:t>
            </a:r>
          </a:p>
        </p:txBody>
      </p:sp>
      <p:sp>
        <p:nvSpPr>
          <p:cNvPr id="716804" name="Rectangle 2"/>
          <p:cNvSpPr>
            <a:spLocks noChangeArrowheads="1"/>
          </p:cNvSpPr>
          <p:nvPr/>
        </p:nvSpPr>
        <p:spPr bwMode="auto">
          <a:xfrm>
            <a:off x="1043861" y="1340644"/>
            <a:ext cx="8027987" cy="2678112"/>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r>
              <a:rPr lang="en-US" sz="2400" b="1" baseline="30000" dirty="0">
                <a:solidFill>
                  <a:srgbClr val="EAEAEA"/>
                </a:solidFill>
                <a:latin typeface="Arial" charset="0"/>
                <a:ea typeface="ＭＳ Ｐゴシック" charset="-128"/>
                <a:cs typeface="ＭＳ Ｐゴシック" charset="-128"/>
              </a:rPr>
              <a:t>19 </a:t>
            </a:r>
            <a:r>
              <a:rPr lang="en-US" sz="2400" b="1" dirty="0">
                <a:solidFill>
                  <a:srgbClr val="EAEAEA"/>
                </a:solidFill>
                <a:latin typeface="Arial" charset="0"/>
                <a:ea typeface="ＭＳ Ｐゴシック" charset="-128"/>
                <a:cs typeface="ＭＳ Ｐゴシック" charset="-128"/>
              </a:rPr>
              <a:t>Obviously, the law applies to those to whom it was given, for its purpose is to keep people from having excuses, and to show that the entire world is guilty before God. </a:t>
            </a:r>
            <a:r>
              <a:rPr lang="en-US" sz="2400" b="1" baseline="30000" dirty="0">
                <a:solidFill>
                  <a:srgbClr val="EAEAEA"/>
                </a:solidFill>
                <a:latin typeface="Arial" charset="0"/>
                <a:ea typeface="ＭＳ Ｐゴシック" charset="-128"/>
                <a:cs typeface="ＭＳ Ｐゴシック" charset="-128"/>
              </a:rPr>
              <a:t>20 </a:t>
            </a:r>
            <a:r>
              <a:rPr lang="en-US" sz="2400" b="1" dirty="0">
                <a:solidFill>
                  <a:srgbClr val="EAEAEA"/>
                </a:solidFill>
                <a:latin typeface="Arial" charset="0"/>
                <a:ea typeface="ＭＳ Ｐゴシック" charset="-128"/>
                <a:cs typeface="ＭＳ Ｐゴシック" charset="-128"/>
              </a:rPr>
              <a:t>For no one can ever be made right with God by doing what the law commands. The law simply shows us how sinful we are.</a:t>
            </a:r>
          </a:p>
          <a:p>
            <a:pPr lvl="1" algn="r" defTabSz="914400" fontAlgn="base">
              <a:spcBef>
                <a:spcPct val="0"/>
              </a:spcBef>
              <a:spcAft>
                <a:spcPct val="0"/>
              </a:spcAft>
            </a:pPr>
            <a:r>
              <a:rPr lang="en-US" sz="2400" b="1" dirty="0">
                <a:solidFill>
                  <a:srgbClr val="EAEAEA"/>
                </a:solidFill>
                <a:latin typeface="Arial" charset="0"/>
                <a:ea typeface="Arial" charset="0"/>
                <a:cs typeface="Arial" charset="0"/>
              </a:rPr>
              <a:t>(Rom 3:19-20 </a:t>
            </a:r>
            <a:r>
              <a:rPr lang="en-US" b="1" dirty="0">
                <a:solidFill>
                  <a:srgbClr val="EAEAEA"/>
                </a:solidFill>
                <a:latin typeface="Arial" charset="0"/>
                <a:ea typeface="Arial" charset="0"/>
                <a:cs typeface="Arial" charset="0"/>
              </a:rPr>
              <a:t>NLT</a:t>
            </a:r>
            <a:r>
              <a:rPr lang="en-US" sz="2400" b="1" dirty="0">
                <a:solidFill>
                  <a:srgbClr val="EAEAEA"/>
                </a:solidFill>
                <a:latin typeface="Arial" charset="0"/>
                <a:ea typeface="Arial" charset="0"/>
                <a:cs typeface="Arial" charset="0"/>
              </a:rPr>
              <a:t>)</a:t>
            </a:r>
          </a:p>
        </p:txBody>
      </p:sp>
      <p:sp>
        <p:nvSpPr>
          <p:cNvPr id="5" name="Text Box 5"/>
          <p:cNvSpPr txBox="1">
            <a:spLocks noChangeArrowheads="1"/>
          </p:cNvSpPr>
          <p:nvPr/>
        </p:nvSpPr>
        <p:spPr bwMode="auto">
          <a:xfrm>
            <a:off x="8083176" y="138113"/>
            <a:ext cx="98867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e.1)c]</a:t>
            </a:r>
          </a:p>
        </p:txBody>
      </p:sp>
    </p:spTree>
    <p:extLst>
      <p:ext uri="{BB962C8B-B14F-4D97-AF65-F5344CB8AC3E}">
        <p14:creationId xmlns:p14="http://schemas.microsoft.com/office/powerpoint/2010/main" val="313736493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400"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cs typeface="ＭＳ Ｐゴシック" charset="0"/>
              </a:rPr>
              <a:t>Acts 1:8 </a:t>
            </a:r>
            <a:r>
              <a:rPr lang="en-US" sz="3200" b="1">
                <a:latin typeface="Arial" charset="0"/>
                <a:ea typeface="ＭＳ Ｐゴシック" charset="0"/>
                <a:cs typeface="ＭＳ Ｐゴシック" charset="0"/>
              </a:rPr>
              <a:t>NAU</a:t>
            </a:r>
            <a:endParaRPr lang="en-US" sz="1800" b="1">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24000"/>
            <a:ext cx="464820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ru-RU" altLang="ja-JP" sz="3200" b="1" dirty="0">
                <a:solidFill>
                  <a:srgbClr val="FFFFFF"/>
                </a:solidFill>
                <a:latin typeface="Arial" charset="0"/>
              </a:rPr>
              <a:t>"</a:t>
            </a:r>
            <a:r>
              <a:rPr lang="en-US" altLang="ja-JP" sz="3200" b="1" dirty="0">
                <a:solidFill>
                  <a:srgbClr val="FFFFFF"/>
                </a:solidFill>
                <a:latin typeface="Arial" charset="0"/>
              </a:rPr>
              <a:t>But you shall receive power when the Holy Spirit has come upon you; and you shall be My witnesses both in </a:t>
            </a:r>
            <a:r>
              <a:rPr lang="en-US" altLang="ja-JP" sz="3200" b="1" dirty="0">
                <a:solidFill>
                  <a:srgbClr val="FF8000"/>
                </a:solidFill>
                <a:latin typeface="Arial" charset="0"/>
              </a:rPr>
              <a:t>Jerusalem</a:t>
            </a:r>
            <a:r>
              <a:rPr lang="en-US" altLang="ja-JP" sz="3200" b="1" dirty="0">
                <a:solidFill>
                  <a:srgbClr val="FFFFFF"/>
                </a:solidFill>
                <a:latin typeface="Arial" charset="0"/>
              </a:rPr>
              <a:t>, and in all Judea and Samaria, and </a:t>
            </a:r>
            <a:r>
              <a:rPr lang="en-US" altLang="ja-JP" sz="3200" b="1" i="1" dirty="0">
                <a:solidFill>
                  <a:srgbClr val="FFFF00"/>
                </a:solidFill>
                <a:latin typeface="Arial" charset="0"/>
              </a:rPr>
              <a:t>even to the remotest part of the earth</a:t>
            </a:r>
            <a:r>
              <a:rPr lang="en-US" altLang="ja-JP" sz="3200" b="1" dirty="0">
                <a:solidFill>
                  <a:srgbClr val="FFFFFF"/>
                </a:solidFill>
                <a:latin typeface="Arial" charset="0"/>
              </a:rPr>
              <a:t>.</a:t>
            </a:r>
            <a:r>
              <a:rPr lang="ru-RU" altLang="ja-JP" sz="3200" b="1" dirty="0">
                <a:solidFill>
                  <a:srgbClr val="FFFFFF"/>
                </a:solidFill>
                <a:latin typeface="Arial" charset="0"/>
              </a:rPr>
              <a:t>"</a:t>
            </a:r>
            <a:endParaRPr lang="en-US" sz="3200" b="1" dirty="0">
              <a:solidFill>
                <a:srgbClr val="FFFFFF"/>
              </a:solidFill>
              <a:latin typeface="Arial" charset="0"/>
            </a:endParaRPr>
          </a:p>
        </p:txBody>
      </p:sp>
      <p:sp>
        <p:nvSpPr>
          <p:cNvPr id="381957" name="Freeform 5"/>
          <p:cNvSpPr>
            <a:spLocks/>
          </p:cNvSpPr>
          <p:nvPr/>
        </p:nvSpPr>
        <p:spPr bwMode="auto">
          <a:xfrm>
            <a:off x="6384925" y="2635250"/>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81958" name="Text Box 6"/>
          <p:cNvSpPr txBox="1">
            <a:spLocks noChangeArrowheads="1"/>
          </p:cNvSpPr>
          <p:nvPr/>
        </p:nvSpPr>
        <p:spPr bwMode="auto">
          <a:xfrm>
            <a:off x="6858000" y="3276600"/>
            <a:ext cx="1676400" cy="579438"/>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defRPr/>
            </a:pPr>
            <a:r>
              <a:rPr lang="en-US" sz="3200" b="1" dirty="0">
                <a:solidFill>
                  <a:srgbClr val="FFFFFF"/>
                </a:solidFill>
                <a:effectLst>
                  <a:glow rad="101600">
                    <a:srgbClr val="000000">
                      <a:alpha val="75000"/>
                    </a:srgbClr>
                  </a:glow>
                </a:effectLst>
                <a:latin typeface="Arial" pitchFamily="-112" charset="0"/>
                <a:ea typeface="ＭＳ Ｐゴシック"/>
                <a:cs typeface="ＭＳ Ｐゴシック"/>
              </a:rPr>
              <a:t>Judea</a:t>
            </a:r>
          </a:p>
        </p:txBody>
      </p:sp>
      <p:sp>
        <p:nvSpPr>
          <p:cNvPr id="381959" name="Text Box 7"/>
          <p:cNvSpPr txBox="1">
            <a:spLocks noChangeArrowheads="1"/>
          </p:cNvSpPr>
          <p:nvPr/>
        </p:nvSpPr>
        <p:spPr bwMode="auto">
          <a:xfrm>
            <a:off x="4800600" y="228600"/>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ru-RU" altLang="ja-JP" sz="3200" b="1" dirty="0">
                <a:solidFill>
                  <a:srgbClr val="FFFF00"/>
                </a:solidFill>
                <a:effectLst>
                  <a:glow rad="101600">
                    <a:srgbClr val="000000">
                      <a:alpha val="75000"/>
                    </a:srgbClr>
                  </a:glow>
                </a:effectLst>
                <a:latin typeface="Arial" charset="0"/>
              </a:rPr>
              <a:t>"</a:t>
            </a:r>
            <a:r>
              <a:rPr lang="en-US" altLang="ja-JP" sz="3200" b="1" dirty="0">
                <a:solidFill>
                  <a:srgbClr val="FFFF00"/>
                </a:solidFill>
                <a:effectLst>
                  <a:glow rad="101600">
                    <a:srgbClr val="000000">
                      <a:alpha val="75000"/>
                    </a:srgbClr>
                  </a:glow>
                </a:effectLst>
                <a:latin typeface="Arial" charset="0"/>
              </a:rPr>
              <a:t>remotest part</a:t>
            </a:r>
            <a:r>
              <a:rPr lang="ru-RU" altLang="ja-JP" sz="3200" b="1" dirty="0">
                <a:solidFill>
                  <a:srgbClr val="FFFF00"/>
                </a:solidFill>
                <a:effectLst>
                  <a:glow rad="101600">
                    <a:srgbClr val="000000">
                      <a:alpha val="75000"/>
                    </a:srgbClr>
                  </a:glow>
                </a:effectLst>
                <a:latin typeface="Arial" charset="0"/>
              </a:rPr>
              <a:t>"</a:t>
            </a:r>
            <a:endParaRPr lang="en-US" sz="3200" b="1" dirty="0">
              <a:solidFill>
                <a:srgbClr val="FFFF00"/>
              </a:solidFill>
              <a:effectLst>
                <a:glow rad="101600">
                  <a:srgbClr val="000000">
                    <a:alpha val="75000"/>
                  </a:srgbClr>
                </a:glow>
              </a:effectLst>
              <a:latin typeface="Arial" charset="0"/>
            </a:endParaRPr>
          </a:p>
        </p:txBody>
      </p:sp>
      <p:sp>
        <p:nvSpPr>
          <p:cNvPr id="381960" name="Freeform 8"/>
          <p:cNvSpPr>
            <a:spLocks/>
          </p:cNvSpPr>
          <p:nvPr/>
        </p:nvSpPr>
        <p:spPr bwMode="auto">
          <a:xfrm>
            <a:off x="7856538" y="2998788"/>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81961" name="Freeform 9"/>
          <p:cNvSpPr>
            <a:spLocks/>
          </p:cNvSpPr>
          <p:nvPr/>
        </p:nvSpPr>
        <p:spPr bwMode="auto">
          <a:xfrm>
            <a:off x="7015163" y="1171575"/>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81962" name="Text Box 10"/>
          <p:cNvSpPr txBox="1">
            <a:spLocks noChangeArrowheads="1"/>
          </p:cNvSpPr>
          <p:nvPr/>
        </p:nvSpPr>
        <p:spPr bwMode="auto">
          <a:xfrm>
            <a:off x="6629400" y="1981200"/>
            <a:ext cx="1828800" cy="579438"/>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defRPr/>
            </a:pPr>
            <a:r>
              <a:rPr lang="en-US" sz="3200" b="1">
                <a:solidFill>
                  <a:srgbClr val="FFFFFF"/>
                </a:solidFill>
                <a:effectLst>
                  <a:glow rad="101600">
                    <a:srgbClr val="000000">
                      <a:alpha val="75000"/>
                    </a:srgbClr>
                  </a:glow>
                </a:effectLst>
                <a:latin typeface="Arial" pitchFamily="-112" charset="0"/>
                <a:ea typeface="ＭＳ Ｐゴシック"/>
                <a:cs typeface="ＭＳ Ｐゴシック"/>
              </a:rPr>
              <a:t>Samaria</a:t>
            </a:r>
          </a:p>
        </p:txBody>
      </p:sp>
      <p:sp>
        <p:nvSpPr>
          <p:cNvPr id="381963" name="Text Box 11"/>
          <p:cNvSpPr txBox="1">
            <a:spLocks noChangeArrowheads="1"/>
          </p:cNvSpPr>
          <p:nvPr/>
        </p:nvSpPr>
        <p:spPr bwMode="auto">
          <a:xfrm>
            <a:off x="5715000" y="2628900"/>
            <a:ext cx="2667000" cy="579438"/>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defRPr/>
            </a:pPr>
            <a:r>
              <a:rPr lang="en-US" sz="3200" b="1" dirty="0">
                <a:solidFill>
                  <a:srgbClr val="FF8000"/>
                </a:solidFill>
                <a:effectLst>
                  <a:glow rad="101600">
                    <a:srgbClr val="000000">
                      <a:alpha val="75000"/>
                    </a:srgbClr>
                  </a:glow>
                </a:effectLst>
                <a:latin typeface="Arial" pitchFamily="-112" charset="0"/>
                <a:ea typeface="ＭＳ Ｐゴシック"/>
                <a:cs typeface="ＭＳ Ｐゴシック"/>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Text Box 5"/>
          <p:cNvSpPr txBox="1">
            <a:spLocks noChangeArrowheads="1"/>
          </p:cNvSpPr>
          <p:nvPr/>
        </p:nvSpPr>
        <p:spPr bwMode="auto">
          <a:xfrm>
            <a:off x="8083176" y="138113"/>
            <a:ext cx="715009" cy="830997"/>
          </a:xfrm>
          <a:prstGeom prst="rect">
            <a:avLst/>
          </a:prstGeom>
          <a:solidFill>
            <a:srgbClr val="000000"/>
          </a:solidFill>
          <a:ln>
            <a:noFill/>
          </a:ln>
          <a:effec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e.2)</a:t>
            </a:r>
          </a:p>
        </p:txBody>
      </p:sp>
    </p:spTree>
    <p:extLst>
      <p:ext uri="{BB962C8B-B14F-4D97-AF65-F5344CB8AC3E}">
        <p14:creationId xmlns:p14="http://schemas.microsoft.com/office/powerpoint/2010/main" val="1619172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2" name="Picture 2" descr="Love Feast"/>
          <p:cNvPicPr>
            <a:picLocks noChangeAspect="1" noChangeArrowheads="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76200" y="-50800"/>
            <a:ext cx="7924800" cy="6908800"/>
          </a:xfrm>
          <a:prstGeom prst="rect">
            <a:avLst/>
          </a:prstGeom>
          <a:noFill/>
          <a:ln w="9525">
            <a:noFill/>
            <a:miter lim="800000"/>
            <a:headEnd/>
            <a:tailEnd/>
          </a:ln>
        </p:spPr>
      </p:pic>
      <p:sp>
        <p:nvSpPr>
          <p:cNvPr id="492547" name="Rectangle 3"/>
          <p:cNvSpPr>
            <a:spLocks noGrp="1" noChangeArrowheads="1"/>
          </p:cNvSpPr>
          <p:nvPr>
            <p:ph type="title"/>
          </p:nvPr>
        </p:nvSpPr>
        <p:spPr>
          <a:xfrm>
            <a:off x="152400" y="4038600"/>
            <a:ext cx="5638800" cy="2819400"/>
          </a:xfrm>
          <a:effectLst>
            <a:outerShdw blurRad="63500" dist="35921" dir="2700000" algn="ctr" rotWithShape="0">
              <a:schemeClr val="bg2">
                <a:alpha val="74998"/>
              </a:schemeClr>
            </a:outerShdw>
          </a:effectLst>
        </p:spPr>
        <p:txBody>
          <a:bodyPr/>
          <a:lstStyle/>
          <a:p>
            <a:pPr eaLnBrk="1" hangingPunct="1">
              <a:defRPr/>
            </a:pPr>
            <a:r>
              <a:rPr lang="en-US" b="1" dirty="0">
                <a:solidFill>
                  <a:srgbClr val="FFFFFF"/>
                </a:solidFill>
                <a:ea typeface="ＭＳ Ｐゴシック" charset="-128"/>
                <a:cs typeface="ＭＳ Ｐゴシック" charset="-128"/>
              </a:rPr>
              <a:t>Paul</a:t>
            </a:r>
            <a:r>
              <a:rPr lang="uk-UA" altLang="ja-JP" b="1" dirty="0">
                <a:solidFill>
                  <a:srgbClr val="FFFFFF"/>
                </a:solidFill>
                <a:ea typeface="ＭＳ Ｐゴシック" charset="-128"/>
                <a:cs typeface="ＭＳ Ｐゴシック" charset="-128"/>
              </a:rPr>
              <a:t>'</a:t>
            </a:r>
            <a:r>
              <a:rPr lang="en-US" b="1" dirty="0">
                <a:solidFill>
                  <a:srgbClr val="FFFFFF"/>
                </a:solidFill>
                <a:ea typeface="ＭＳ Ｐゴシック" charset="-128"/>
                <a:cs typeface="ＭＳ Ｐゴシック" charset="-128"/>
              </a:rPr>
              <a:t>s Calling: Gentiles in the Body</a:t>
            </a:r>
            <a:endParaRPr lang="en-US" dirty="0">
              <a:solidFill>
                <a:srgbClr val="FFFFFF"/>
              </a:solidFill>
              <a:ea typeface="ＭＳ Ｐゴシック" charset="-128"/>
              <a:cs typeface="ＭＳ Ｐゴシック" charset="-128"/>
            </a:endParaRPr>
          </a:p>
        </p:txBody>
      </p:sp>
      <p:sp>
        <p:nvSpPr>
          <p:cNvPr id="4" name="Text Box 5"/>
          <p:cNvSpPr txBox="1">
            <a:spLocks noChangeArrowheads="1"/>
          </p:cNvSpPr>
          <p:nvPr/>
        </p:nvSpPr>
        <p:spPr bwMode="auto">
          <a:xfrm>
            <a:off x="8083176" y="138113"/>
            <a:ext cx="715009" cy="830997"/>
          </a:xfrm>
          <a:prstGeom prst="rect">
            <a:avLst/>
          </a:prstGeom>
          <a:solidFill>
            <a:srgbClr val="000000"/>
          </a:solidFill>
          <a:ln>
            <a:noFill/>
          </a:ln>
          <a:effec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e.3)</a:t>
            </a:r>
          </a:p>
        </p:txBody>
      </p:sp>
    </p:spTree>
    <p:extLst>
      <p:ext uri="{BB962C8B-B14F-4D97-AF65-F5344CB8AC3E}">
        <p14:creationId xmlns:p14="http://schemas.microsoft.com/office/powerpoint/2010/main" val="221304549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8"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defRPr/>
            </a:pPr>
            <a:r>
              <a:rPr lang="en-US" b="1" dirty="0">
                <a:latin typeface="Arial"/>
                <a:ea typeface="ＭＳ Ｐゴシック" charset="-128"/>
                <a:cs typeface="Arial"/>
              </a:rPr>
              <a:t>Paul</a:t>
            </a:r>
            <a:r>
              <a:rPr lang="uk-UA" altLang="ja-JP" b="1" dirty="0">
                <a:latin typeface="Arial"/>
                <a:ea typeface="ＭＳ Ｐゴシック" charset="-128"/>
                <a:cs typeface="Arial"/>
              </a:rPr>
              <a:t>'</a:t>
            </a:r>
            <a:r>
              <a:rPr lang="en-US" b="1" dirty="0">
                <a:latin typeface="Arial"/>
                <a:ea typeface="ＭＳ Ｐゴシック" charset="-128"/>
                <a:cs typeface="Arial"/>
              </a:rPr>
              <a:t>s Ministry Westwards</a:t>
            </a:r>
          </a:p>
        </p:txBody>
      </p:sp>
      <p:sp>
        <p:nvSpPr>
          <p:cNvPr id="450565" name="Text Box 5"/>
          <p:cNvSpPr txBox="1">
            <a:spLocks noChangeArrowheads="1"/>
          </p:cNvSpPr>
          <p:nvPr/>
        </p:nvSpPr>
        <p:spPr bwMode="auto">
          <a:xfrm>
            <a:off x="6858341" y="4724400"/>
            <a:ext cx="1707469"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algn="ctr" defTabSz="914400" fontAlgn="base">
              <a:spcBef>
                <a:spcPct val="0"/>
              </a:spcBef>
              <a:spcAft>
                <a:spcPct val="0"/>
              </a:spcAft>
            </a:pPr>
            <a:r>
              <a:rPr lang="en-US" sz="2400" b="1">
                <a:solidFill>
                  <a:srgbClr val="FFFFFF"/>
                </a:solidFill>
                <a:latin typeface="Arial"/>
                <a:ea typeface="ＭＳ Ｐゴシック" charset="-128"/>
                <a:cs typeface="Arial"/>
              </a:rPr>
              <a:t>Jerusalem</a:t>
            </a:r>
          </a:p>
        </p:txBody>
      </p:sp>
      <p:sp>
        <p:nvSpPr>
          <p:cNvPr id="450566" name="Text Box 6"/>
          <p:cNvSpPr txBox="1">
            <a:spLocks noChangeArrowheads="1"/>
          </p:cNvSpPr>
          <p:nvPr/>
        </p:nvSpPr>
        <p:spPr bwMode="auto">
          <a:xfrm>
            <a:off x="5008807" y="3124200"/>
            <a:ext cx="1450487"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algn="ctr" defTabSz="914400" fontAlgn="base">
              <a:spcBef>
                <a:spcPct val="0"/>
              </a:spcBef>
              <a:spcAft>
                <a:spcPct val="0"/>
              </a:spcAft>
            </a:pPr>
            <a:r>
              <a:rPr lang="en-US" sz="2400" b="1">
                <a:solidFill>
                  <a:srgbClr val="FFFFFF"/>
                </a:solidFill>
                <a:latin typeface="Arial"/>
                <a:ea typeface="ＭＳ Ｐゴシック" charset="-128"/>
                <a:cs typeface="Arial"/>
              </a:rPr>
              <a:t>Illyricum</a:t>
            </a:r>
          </a:p>
        </p:txBody>
      </p:sp>
      <p:sp>
        <p:nvSpPr>
          <p:cNvPr id="1017862" name="Text Box 7"/>
          <p:cNvSpPr txBox="1">
            <a:spLocks noChangeArrowheads="1"/>
          </p:cNvSpPr>
          <p:nvPr/>
        </p:nvSpPr>
        <p:spPr bwMode="auto">
          <a:xfrm>
            <a:off x="3229791" y="3276600"/>
            <a:ext cx="1039768" cy="461665"/>
          </a:xfrm>
          <a:prstGeom prst="rect">
            <a:avLst/>
          </a:prstGeom>
          <a:solidFill>
            <a:srgbClr val="990033"/>
          </a:solidFill>
          <a:ln w="12700" cap="sq">
            <a:noFill/>
            <a:miter lim="800000"/>
            <a:headEnd type="none" w="sm" len="sm"/>
            <a:tailEnd type="none" w="sm" len="sm"/>
          </a:ln>
        </p:spPr>
        <p:txBody>
          <a:bodyPr wrap="none">
            <a:prstTxWarp prst="textNoShape">
              <a:avLst/>
            </a:prstTxWarp>
            <a:spAutoFit/>
          </a:bodyPr>
          <a:lstStyle/>
          <a:p>
            <a:pPr algn="ctr" defTabSz="914400" fontAlgn="base">
              <a:spcBef>
                <a:spcPct val="0"/>
              </a:spcBef>
              <a:spcAft>
                <a:spcPct val="0"/>
              </a:spcAft>
            </a:pPr>
            <a:r>
              <a:rPr lang="en-US" sz="2400" b="1">
                <a:solidFill>
                  <a:srgbClr val="FFFFFF"/>
                </a:solidFill>
                <a:latin typeface="Arial"/>
                <a:ea typeface="ＭＳ Ｐゴシック" charset="-128"/>
                <a:cs typeface="Arial"/>
              </a:rPr>
              <a:t>Rome</a:t>
            </a:r>
          </a:p>
        </p:txBody>
      </p:sp>
      <p:sp>
        <p:nvSpPr>
          <p:cNvPr id="7" name="Text Box 5"/>
          <p:cNvSpPr txBox="1">
            <a:spLocks noChangeArrowheads="1"/>
          </p:cNvSpPr>
          <p:nvPr/>
        </p:nvSpPr>
        <p:spPr bwMode="auto">
          <a:xfrm>
            <a:off x="8307294" y="138113"/>
            <a:ext cx="715009" cy="830997"/>
          </a:xfrm>
          <a:prstGeom prst="rect">
            <a:avLst/>
          </a:prstGeom>
          <a:solidFill>
            <a:srgbClr val="000000"/>
          </a:solidFill>
          <a:ln>
            <a:noFill/>
          </a:ln>
          <a:effec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e.3)</a:t>
            </a:r>
          </a:p>
        </p:txBody>
      </p:sp>
    </p:spTree>
    <p:extLst>
      <p:ext uri="{BB962C8B-B14F-4D97-AF65-F5344CB8AC3E}">
        <p14:creationId xmlns:p14="http://schemas.microsoft.com/office/powerpoint/2010/main" val="6632233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0566"/>
                                        </p:tgtEl>
                                        <p:attrNameLst>
                                          <p:attrName>style.visibility</p:attrName>
                                        </p:attrNameLst>
                                      </p:cBhvr>
                                      <p:to>
                                        <p:strVal val="visible"/>
                                      </p:to>
                                    </p:set>
                                    <p:animEffect transition="in" filter="fade">
                                      <p:cBhvr>
                                        <p:cTn id="11" dur="500"/>
                                        <p:tgtEl>
                                          <p:spTgt spid="450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128"/>
                <a:cs typeface="ＭＳ Ｐゴシック" charset="-128"/>
              </a:rPr>
              <a:t>Romans 15:20-22</a:t>
            </a:r>
          </a:p>
        </p:txBody>
      </p:sp>
      <p:pic>
        <p:nvPicPr>
          <p:cNvPr id="1018883" name="Picture 1" descr="3174207141_1dacdb9c9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75" y="188913"/>
            <a:ext cx="9001125" cy="6696075"/>
          </a:xfrm>
          <a:prstGeom prst="rect">
            <a:avLst/>
          </a:prstGeom>
          <a:noFill/>
          <a:ln w="9525">
            <a:noFill/>
            <a:miter lim="800000"/>
            <a:headEnd/>
            <a:tailEnd/>
          </a:ln>
        </p:spPr>
      </p:pic>
      <p:sp>
        <p:nvSpPr>
          <p:cNvPr id="5" name="Text Box 5"/>
          <p:cNvSpPr txBox="1">
            <a:spLocks noChangeArrowheads="1"/>
          </p:cNvSpPr>
          <p:nvPr/>
        </p:nvSpPr>
        <p:spPr bwMode="auto">
          <a:xfrm>
            <a:off x="8369549" y="138113"/>
            <a:ext cx="715009" cy="830997"/>
          </a:xfrm>
          <a:prstGeom prst="rect">
            <a:avLst/>
          </a:prstGeom>
          <a:solidFill>
            <a:srgbClr val="000000"/>
          </a:solidFill>
          <a:ln>
            <a:noFill/>
          </a:ln>
          <a:effec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e.3)</a:t>
            </a:r>
          </a:p>
        </p:txBody>
      </p:sp>
      <p:sp>
        <p:nvSpPr>
          <p:cNvPr id="1018884" name="TextBox 4"/>
          <p:cNvSpPr txBox="1">
            <a:spLocks noChangeArrowheads="1"/>
          </p:cNvSpPr>
          <p:nvPr/>
        </p:nvSpPr>
        <p:spPr bwMode="auto">
          <a:xfrm>
            <a:off x="251520" y="158750"/>
            <a:ext cx="8763000" cy="6268383"/>
          </a:xfrm>
          <a:prstGeom prst="rect">
            <a:avLst/>
          </a:prstGeom>
          <a:noFill/>
          <a:ln w="9525">
            <a:noFill/>
            <a:miter lim="800000"/>
            <a:headEnd/>
            <a:tailEnd/>
          </a:ln>
        </p:spPr>
        <p:txBody>
          <a:bodyPr wrap="square">
            <a:prstTxWarp prst="textNoShape">
              <a:avLst/>
            </a:prstTxWarp>
            <a:spAutoFit/>
          </a:bodyPr>
          <a:lstStyle/>
          <a:p>
            <a:pPr defTabSz="914400" fontAlgn="base">
              <a:spcBef>
                <a:spcPct val="0"/>
              </a:spcBef>
              <a:spcAft>
                <a:spcPct val="0"/>
              </a:spcAft>
            </a:pPr>
            <a:r>
              <a:rPr lang="en-US" sz="2800" b="1" baseline="30000" dirty="0">
                <a:solidFill>
                  <a:srgbClr val="FFFFFF"/>
                </a:solidFill>
                <a:effectLst>
                  <a:glow rad="152400">
                    <a:srgbClr val="000000"/>
                  </a:glow>
                </a:effectLst>
                <a:latin typeface="Arial" charset="0"/>
                <a:ea typeface="Arial" charset="0"/>
                <a:cs typeface="Arial" charset="0"/>
              </a:rPr>
              <a:t>20 </a:t>
            </a:r>
            <a:r>
              <a:rPr lang="en-US" sz="2800" b="1" dirty="0">
                <a:solidFill>
                  <a:srgbClr val="FFFFFF"/>
                </a:solidFill>
                <a:effectLst>
                  <a:glow rad="152400">
                    <a:srgbClr val="000000"/>
                  </a:glow>
                </a:effectLst>
                <a:latin typeface="Arial" charset="0"/>
                <a:ea typeface="Arial" charset="0"/>
                <a:cs typeface="Arial" charset="0"/>
              </a:rPr>
              <a:t>My ambition has always been to preach the Good News </a:t>
            </a:r>
            <a:r>
              <a:rPr lang="en-US" sz="2800" b="1" dirty="0">
                <a:solidFill>
                  <a:srgbClr val="FFFF00"/>
                </a:solidFill>
                <a:effectLst>
                  <a:glow rad="152400">
                    <a:srgbClr val="000000"/>
                  </a:glow>
                </a:effectLst>
                <a:latin typeface="Arial" charset="0"/>
                <a:ea typeface="Arial" charset="0"/>
                <a:cs typeface="Arial" charset="0"/>
              </a:rPr>
              <a:t>where the name of Christ has never been heard</a:t>
            </a:r>
            <a:r>
              <a:rPr lang="en-US" sz="2800" b="1" dirty="0">
                <a:solidFill>
                  <a:srgbClr val="FFFFFF"/>
                </a:solidFill>
                <a:effectLst>
                  <a:glow rad="152400">
                    <a:srgbClr val="000000"/>
                  </a:glow>
                </a:effectLst>
                <a:latin typeface="Arial" charset="0"/>
                <a:ea typeface="Arial" charset="0"/>
                <a:cs typeface="Arial" charset="0"/>
              </a:rPr>
              <a:t>, rather than where a church has already been started by someone else. </a:t>
            </a:r>
          </a:p>
          <a:p>
            <a:pPr defTabSz="914400" fontAlgn="base">
              <a:spcBef>
                <a:spcPct val="0"/>
              </a:spcBef>
              <a:spcAft>
                <a:spcPct val="0"/>
              </a:spcAft>
            </a:pPr>
            <a:endParaRPr lang="en-US" sz="2800" b="1" baseline="30000" dirty="0">
              <a:solidFill>
                <a:srgbClr val="FFFFFF"/>
              </a:solidFill>
              <a:effectLst>
                <a:glow rad="152400">
                  <a:srgbClr val="000000"/>
                </a:glow>
              </a:effectLst>
              <a:latin typeface="Arial" charset="0"/>
              <a:ea typeface="Arial" charset="0"/>
              <a:cs typeface="Arial" charset="0"/>
            </a:endParaRPr>
          </a:p>
          <a:p>
            <a:pPr defTabSz="914400" fontAlgn="base">
              <a:spcBef>
                <a:spcPct val="0"/>
              </a:spcBef>
              <a:spcAft>
                <a:spcPct val="0"/>
              </a:spcAft>
            </a:pPr>
            <a:r>
              <a:rPr lang="en-US" sz="2800" b="1" baseline="30000" dirty="0">
                <a:solidFill>
                  <a:srgbClr val="FFFFFF"/>
                </a:solidFill>
                <a:effectLst>
                  <a:glow rad="152400">
                    <a:srgbClr val="000000"/>
                  </a:glow>
                </a:effectLst>
                <a:latin typeface="Arial" charset="0"/>
                <a:ea typeface="Arial" charset="0"/>
                <a:cs typeface="Arial" charset="0"/>
              </a:rPr>
              <a:t>21 </a:t>
            </a:r>
            <a:r>
              <a:rPr lang="en-US" sz="2800" b="1" dirty="0">
                <a:solidFill>
                  <a:srgbClr val="FFFFFF"/>
                </a:solidFill>
                <a:effectLst>
                  <a:glow rad="152400">
                    <a:srgbClr val="000000"/>
                  </a:glow>
                </a:effectLst>
                <a:latin typeface="Arial" charset="0"/>
                <a:ea typeface="Arial" charset="0"/>
                <a:cs typeface="Arial" charset="0"/>
              </a:rPr>
              <a:t>I have been following the plan spoken of in the Scriptures, where it says,</a:t>
            </a:r>
          </a:p>
          <a:p>
            <a:pPr defTabSz="914400" fontAlgn="base">
              <a:spcBef>
                <a:spcPct val="0"/>
              </a:spcBef>
              <a:spcAft>
                <a:spcPct val="0"/>
              </a:spcAft>
            </a:pPr>
            <a:r>
              <a:rPr lang="ru-RU" altLang="ja-JP" sz="2800" b="1" dirty="0">
                <a:solidFill>
                  <a:srgbClr val="FFFFFF"/>
                </a:solidFill>
                <a:effectLst>
                  <a:glow rad="152400">
                    <a:srgbClr val="000000"/>
                  </a:glow>
                </a:effectLst>
                <a:latin typeface="Arial" charset="0"/>
                <a:ea typeface="Arial" charset="0"/>
                <a:cs typeface="Arial" charset="0"/>
              </a:rPr>
              <a:t>"</a:t>
            </a:r>
            <a:r>
              <a:rPr lang="en-US" altLang="ja-JP" sz="2800" b="1" dirty="0">
                <a:solidFill>
                  <a:srgbClr val="FFFFFF"/>
                </a:solidFill>
                <a:effectLst>
                  <a:glow rad="152400">
                    <a:srgbClr val="000000"/>
                  </a:glow>
                </a:effectLst>
                <a:latin typeface="Arial" charset="0"/>
                <a:ea typeface="Arial" charset="0"/>
                <a:cs typeface="Arial" charset="0"/>
              </a:rPr>
              <a:t>Those who have </a:t>
            </a:r>
            <a:r>
              <a:rPr lang="en-US" altLang="ja-JP" sz="2800" b="1" dirty="0">
                <a:solidFill>
                  <a:srgbClr val="FFFF00"/>
                </a:solidFill>
                <a:effectLst>
                  <a:glow rad="152400">
                    <a:srgbClr val="000000"/>
                  </a:glow>
                </a:effectLst>
                <a:latin typeface="Arial" charset="0"/>
                <a:ea typeface="Arial" charset="0"/>
                <a:cs typeface="Arial" charset="0"/>
              </a:rPr>
              <a:t>never been told </a:t>
            </a:r>
            <a:r>
              <a:rPr lang="en-US" altLang="ja-JP" sz="2800" b="1" dirty="0">
                <a:solidFill>
                  <a:srgbClr val="FFFFFF"/>
                </a:solidFill>
                <a:effectLst>
                  <a:glow rad="152400">
                    <a:srgbClr val="000000"/>
                  </a:glow>
                </a:effectLst>
                <a:latin typeface="Arial" charset="0"/>
                <a:ea typeface="Arial" charset="0"/>
                <a:cs typeface="Arial" charset="0"/>
              </a:rPr>
              <a:t>about him will see, </a:t>
            </a:r>
            <a:r>
              <a:rPr lang="en-US" sz="2800" b="1" dirty="0">
                <a:solidFill>
                  <a:srgbClr val="FFFFFF"/>
                </a:solidFill>
                <a:effectLst>
                  <a:glow rad="152400">
                    <a:srgbClr val="000000"/>
                  </a:glow>
                </a:effectLst>
                <a:latin typeface="Arial" charset="0"/>
                <a:ea typeface="Arial" charset="0"/>
                <a:cs typeface="Arial" charset="0"/>
              </a:rPr>
              <a:t>and those who have </a:t>
            </a:r>
            <a:r>
              <a:rPr lang="en-US" sz="2800" b="1" dirty="0">
                <a:solidFill>
                  <a:srgbClr val="FFFF00"/>
                </a:solidFill>
                <a:effectLst>
                  <a:glow rad="152400">
                    <a:srgbClr val="000000"/>
                  </a:glow>
                </a:effectLst>
                <a:latin typeface="Arial" charset="0"/>
                <a:ea typeface="Arial" charset="0"/>
                <a:cs typeface="Arial" charset="0"/>
              </a:rPr>
              <a:t>never heard of him </a:t>
            </a:r>
            <a:r>
              <a:rPr lang="en-US" sz="2800" b="1" dirty="0">
                <a:solidFill>
                  <a:srgbClr val="FFFFFF"/>
                </a:solidFill>
                <a:effectLst>
                  <a:glow rad="152400">
                    <a:srgbClr val="000000"/>
                  </a:glow>
                </a:effectLst>
                <a:latin typeface="Arial" charset="0"/>
                <a:ea typeface="Arial" charset="0"/>
                <a:cs typeface="Arial" charset="0"/>
              </a:rPr>
              <a:t>will understand.</a:t>
            </a:r>
            <a:r>
              <a:rPr lang="ru-RU" altLang="ja-JP" sz="2800" b="1" dirty="0">
                <a:solidFill>
                  <a:srgbClr val="FFFFFF"/>
                </a:solidFill>
                <a:effectLst>
                  <a:glow rad="152400">
                    <a:srgbClr val="000000"/>
                  </a:glow>
                </a:effectLst>
                <a:latin typeface="Arial" charset="0"/>
                <a:ea typeface="Arial" charset="0"/>
                <a:cs typeface="Arial" charset="0"/>
              </a:rPr>
              <a:t>"</a:t>
            </a:r>
            <a:endParaRPr lang="en-US" altLang="ja-JP" sz="2800" b="1" baseline="30000" dirty="0">
              <a:solidFill>
                <a:srgbClr val="FFFFFF"/>
              </a:solidFill>
              <a:effectLst>
                <a:glow rad="152400">
                  <a:srgbClr val="000000"/>
                </a:glow>
              </a:effectLst>
              <a:latin typeface="Arial" charset="0"/>
              <a:ea typeface="Arial" charset="0"/>
              <a:cs typeface="Arial" charset="0"/>
            </a:endParaRPr>
          </a:p>
          <a:p>
            <a:pPr defTabSz="914400" fontAlgn="base">
              <a:spcBef>
                <a:spcPct val="0"/>
              </a:spcBef>
              <a:spcAft>
                <a:spcPct val="0"/>
              </a:spcAft>
            </a:pPr>
            <a:endParaRPr lang="en-US" sz="2800" b="1" baseline="30000" dirty="0">
              <a:solidFill>
                <a:srgbClr val="FFFFFF"/>
              </a:solidFill>
              <a:effectLst>
                <a:glow rad="152400">
                  <a:srgbClr val="000000"/>
                </a:glow>
              </a:effectLst>
              <a:latin typeface="Arial" charset="0"/>
              <a:ea typeface="Arial" charset="0"/>
              <a:cs typeface="Arial" charset="0"/>
            </a:endParaRPr>
          </a:p>
          <a:p>
            <a:pPr defTabSz="914400" fontAlgn="base">
              <a:spcBef>
                <a:spcPct val="0"/>
              </a:spcBef>
              <a:spcAft>
                <a:spcPct val="0"/>
              </a:spcAft>
            </a:pPr>
            <a:r>
              <a:rPr lang="en-US" sz="2800" b="1" baseline="30000" dirty="0">
                <a:solidFill>
                  <a:srgbClr val="FFFFFF"/>
                </a:solidFill>
                <a:effectLst>
                  <a:glow rad="152400">
                    <a:srgbClr val="000000"/>
                  </a:glow>
                </a:effectLst>
                <a:latin typeface="Arial" charset="0"/>
                <a:ea typeface="Arial" charset="0"/>
                <a:cs typeface="Arial" charset="0"/>
              </a:rPr>
              <a:t>22 </a:t>
            </a:r>
            <a:r>
              <a:rPr lang="en-US" sz="2800" b="1" dirty="0">
                <a:solidFill>
                  <a:srgbClr val="FFFFFF"/>
                </a:solidFill>
                <a:effectLst>
                  <a:glow rad="152400">
                    <a:srgbClr val="000000"/>
                  </a:glow>
                </a:effectLst>
                <a:latin typeface="Arial" charset="0"/>
                <a:ea typeface="Arial" charset="0"/>
                <a:cs typeface="Arial" charset="0"/>
              </a:rPr>
              <a:t>In fact, my visit to you has been delayed so long because I have been preaching in these places.</a:t>
            </a:r>
          </a:p>
          <a:p>
            <a:pPr defTabSz="914400" fontAlgn="base">
              <a:spcBef>
                <a:spcPct val="0"/>
              </a:spcBef>
              <a:spcAft>
                <a:spcPct val="0"/>
              </a:spcAft>
            </a:pPr>
            <a:endParaRPr lang="en-US" sz="2800" b="1" dirty="0">
              <a:solidFill>
                <a:srgbClr val="FFFFFF"/>
              </a:solidFill>
              <a:effectLst>
                <a:glow rad="152400">
                  <a:srgbClr val="000000"/>
                </a:glow>
              </a:effectLst>
              <a:latin typeface="Arial" charset="0"/>
              <a:ea typeface="Arial" charset="0"/>
              <a:cs typeface="Arial" charset="0"/>
            </a:endParaRPr>
          </a:p>
          <a:p>
            <a:pPr algn="r" defTabSz="914400" fontAlgn="base">
              <a:spcBef>
                <a:spcPct val="0"/>
              </a:spcBef>
              <a:spcAft>
                <a:spcPct val="0"/>
              </a:spcAft>
            </a:pPr>
            <a:r>
              <a:rPr lang="en-US" sz="2800" b="1" dirty="0">
                <a:solidFill>
                  <a:srgbClr val="FFFFFF"/>
                </a:solidFill>
                <a:effectLst>
                  <a:glow rad="152400">
                    <a:srgbClr val="000000"/>
                  </a:glow>
                </a:effectLst>
                <a:latin typeface="Arial" charset="0"/>
                <a:ea typeface="Arial" charset="0"/>
                <a:cs typeface="Arial" charset="0"/>
              </a:rPr>
              <a:t>––</a:t>
            </a:r>
            <a:r>
              <a:rPr lang="en-US" sz="2800" b="1" i="1" dirty="0">
                <a:solidFill>
                  <a:srgbClr val="FFFFFF"/>
                </a:solidFill>
                <a:effectLst>
                  <a:glow rad="152400">
                    <a:srgbClr val="000000"/>
                  </a:glow>
                </a:effectLst>
                <a:latin typeface="Arial" charset="0"/>
                <a:ea typeface="Arial" charset="0"/>
                <a:cs typeface="Arial" charset="0"/>
              </a:rPr>
              <a:t>Romans 15:20-22</a:t>
            </a:r>
            <a:endParaRPr lang="en-US" sz="2800" b="1" dirty="0">
              <a:solidFill>
                <a:srgbClr val="FFFFFF"/>
              </a:solidFill>
              <a:effectLst>
                <a:glow rad="152400">
                  <a:srgbClr val="000000"/>
                </a:glow>
              </a:effectLst>
              <a:latin typeface="Arial" charset="0"/>
              <a:ea typeface="Arial" charset="0"/>
              <a:cs typeface="Arial" charset="0"/>
            </a:endParaRPr>
          </a:p>
        </p:txBody>
      </p:sp>
    </p:spTree>
    <p:extLst>
      <p:ext uri="{BB962C8B-B14F-4D97-AF65-F5344CB8AC3E}">
        <p14:creationId xmlns:p14="http://schemas.microsoft.com/office/powerpoint/2010/main" val="355004386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Logical Argument</a:t>
            </a:r>
          </a:p>
        </p:txBody>
      </p:sp>
      <p:sp>
        <p:nvSpPr>
          <p:cNvPr id="3" name="Title 1"/>
          <p:cNvSpPr txBox="1">
            <a:spLocks/>
          </p:cNvSpPr>
          <p:nvPr/>
        </p:nvSpPr>
        <p:spPr bwMode="auto">
          <a:xfrm>
            <a:off x="73025" y="1650771"/>
            <a:ext cx="6924664" cy="4587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dirty="0"/>
              <a:t>If the unreached are not headed for hell, then the worst thing a Christian could do is to tell them about Christ!  Why?  Because </a:t>
            </a:r>
            <a:r>
              <a:rPr lang="en-US" sz="2800" b="1" i="1" dirty="0">
                <a:solidFill>
                  <a:srgbClr val="FFFF00"/>
                </a:solidFill>
              </a:rPr>
              <a:t>if they hear </a:t>
            </a:r>
            <a:r>
              <a:rPr lang="en-US" sz="2800" b="1" dirty="0"/>
              <a:t>the message, there</a:t>
            </a:r>
            <a:r>
              <a:rPr lang="uk-UA" sz="2800" b="1" dirty="0"/>
              <a:t>'</a:t>
            </a:r>
            <a:r>
              <a:rPr lang="en-US" sz="2800" b="1" dirty="0"/>
              <a:t>s a possibility of rejecting it and going to hell; however, </a:t>
            </a:r>
            <a:r>
              <a:rPr lang="en-US" sz="2800" b="1" i="1" dirty="0">
                <a:solidFill>
                  <a:srgbClr val="FFFF00"/>
                </a:solidFill>
              </a:rPr>
              <a:t>if they don</a:t>
            </a:r>
            <a:r>
              <a:rPr lang="uk-UA" sz="2800" b="1" i="1" dirty="0">
                <a:solidFill>
                  <a:srgbClr val="FFFF00"/>
                </a:solidFill>
              </a:rPr>
              <a:t>'</a:t>
            </a:r>
            <a:r>
              <a:rPr lang="en-US" sz="2800" b="1" i="1" dirty="0">
                <a:solidFill>
                  <a:srgbClr val="FFFF00"/>
                </a:solidFill>
              </a:rPr>
              <a:t>t hear</a:t>
            </a:r>
            <a:r>
              <a:rPr lang="en-US" sz="2800" b="1" dirty="0"/>
              <a:t> the message in the first place, hell isn</a:t>
            </a:r>
            <a:r>
              <a:rPr lang="uk-UA" sz="2800" b="1" dirty="0"/>
              <a:t>'</a:t>
            </a:r>
            <a:r>
              <a:rPr lang="en-US" sz="2800" b="1" dirty="0"/>
              <a:t>t even a possibility.  Therefore, the best decision is to call back all our missionaries</a:t>
            </a:r>
            <a:r>
              <a:rPr lang="en-SG" sz="2800" b="1" dirty="0"/>
              <a:t>.</a:t>
            </a:r>
            <a:endParaRPr lang="en-US" sz="2800" b="1"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97689" y="2423469"/>
            <a:ext cx="2146312" cy="2235200"/>
          </a:xfrm>
          <a:prstGeom prst="rect">
            <a:avLst/>
          </a:prstGeom>
        </p:spPr>
      </p:pic>
      <p:sp>
        <p:nvSpPr>
          <p:cNvPr id="5" name="Text Box 5"/>
          <p:cNvSpPr txBox="1">
            <a:spLocks noChangeArrowheads="1"/>
          </p:cNvSpPr>
          <p:nvPr/>
        </p:nvSpPr>
        <p:spPr bwMode="auto">
          <a:xfrm>
            <a:off x="8307294" y="138113"/>
            <a:ext cx="715009" cy="830997"/>
          </a:xfrm>
          <a:prstGeom prst="rect">
            <a:avLst/>
          </a:prstGeom>
          <a:solidFill>
            <a:srgbClr val="000000"/>
          </a:solidFill>
          <a:ln>
            <a:noFill/>
          </a:ln>
          <a:effec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e.4)</a:t>
            </a:r>
          </a:p>
        </p:txBody>
      </p:sp>
    </p:spTree>
    <p:extLst>
      <p:ext uri="{BB962C8B-B14F-4D97-AF65-F5344CB8AC3E}">
        <p14:creationId xmlns:p14="http://schemas.microsoft.com/office/powerpoint/2010/main" val="548650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and those whom He [God] predestined, these [without the loss of one] He also </a:t>
            </a:r>
            <a:r>
              <a:rPr lang="en-US" sz="4000" b="1" dirty="0">
                <a:solidFill>
                  <a:srgbClr val="FFFF00"/>
                </a:solidFill>
                <a:effectLst>
                  <a:glow rad="127000">
                    <a:schemeClr val="tx1"/>
                  </a:glow>
                </a:effectLst>
                <a:latin typeface="Arial" charset="0"/>
                <a:ea typeface="ＭＳ Ｐゴシック" charset="0"/>
                <a:cs typeface="ＭＳ Ｐゴシック" charset="0"/>
              </a:rPr>
              <a:t>called</a:t>
            </a:r>
            <a:r>
              <a:rPr lang="en-US" sz="40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[the effectual, conversion-producing call to which a person responds with the obedience of faith, cf. Rom. 1:5; 10:16; 15:18; 16:26]</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(Romans 8:30a).</a:t>
            </a: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uk-UA" sz="2400" dirty="0"/>
              <a:t>51</a:t>
            </a:r>
            <a:endParaRPr lang="en-US" sz="2400" dirty="0"/>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en-US" b="1" i="1" dirty="0">
                <a:solidFill>
                  <a:srgbClr val="F3F1E4"/>
                </a:solidFill>
                <a:latin typeface="Arial" charset="0"/>
                <a:ea typeface="ＭＳ Ｐゴシック" charset="-128"/>
                <a:cs typeface="ＭＳ Ｐゴシック" charset="-128"/>
              </a:rPr>
              <a:t>Translation by John D. Grassmick, Dallas Seminary, 1985</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71999797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r="15457"/>
          <a:stretch>
            <a:fillRect/>
          </a:stretch>
        </p:blipFill>
        <p:spPr bwMode="auto">
          <a:xfrm>
            <a:off x="0" y="0"/>
            <a:ext cx="4419600" cy="6858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2905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7387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29060" name="Rectangle 4"/>
          <p:cNvSpPr>
            <a:spLocks noGrp="1" noChangeArrowheads="1"/>
          </p:cNvSpPr>
          <p:nvPr>
            <p:ph type="ctrTitle"/>
          </p:nvPr>
        </p:nvSpPr>
        <p:spPr>
          <a:xfrm>
            <a:off x="0" y="76200"/>
            <a:ext cx="9144000" cy="1066800"/>
          </a:xfrm>
          <a:effectLst>
            <a:outerShdw blurRad="50800" dist="38100" dir="2700000" algn="ctr" rotWithShape="0">
              <a:srgbClr val="000000">
                <a:alpha val="43000"/>
              </a:srgbClr>
            </a:outerShdw>
          </a:effectLst>
        </p:spPr>
        <p:txBody>
          <a:bodyPr/>
          <a:lstStyle/>
          <a:p>
            <a:pPr eaLnBrk="1" hangingPunct="1">
              <a:defRPr/>
            </a:pPr>
            <a:r>
              <a:rPr lang="en-US" sz="4800" b="1" dirty="0">
                <a:solidFill>
                  <a:schemeClr val="bg1"/>
                </a:solidFill>
                <a:effectLst>
                  <a:glow rad="152400">
                    <a:schemeClr val="tx1"/>
                  </a:glow>
                </a:effectLst>
              </a:rPr>
              <a:t>What</a:t>
            </a:r>
            <a:r>
              <a:rPr lang="uk-UA" altLang="ja-JP" sz="4800" b="1" dirty="0">
                <a:solidFill>
                  <a:schemeClr val="bg1"/>
                </a:solidFill>
                <a:effectLst>
                  <a:glow rad="152400">
                    <a:schemeClr val="tx1"/>
                  </a:glow>
                </a:effectLst>
              </a:rPr>
              <a:t>'</a:t>
            </a:r>
            <a:r>
              <a:rPr lang="en-US" sz="4800" b="1" dirty="0">
                <a:solidFill>
                  <a:schemeClr val="bg1"/>
                </a:solidFill>
                <a:effectLst>
                  <a:glow rad="152400">
                    <a:schemeClr val="tx1"/>
                  </a:glow>
                </a:effectLst>
              </a:rPr>
              <a:t>s the Difference?</a:t>
            </a:r>
            <a:endParaRPr lang="en-US" sz="6000" b="1" dirty="0">
              <a:solidFill>
                <a:srgbClr val="CC0000"/>
              </a:solidFill>
              <a:effectLst>
                <a:glow rad="152400">
                  <a:schemeClr val="tx1"/>
                </a:glow>
              </a:effectLst>
            </a:endParaRPr>
          </a:p>
        </p:txBody>
      </p:sp>
      <p:sp>
        <p:nvSpPr>
          <p:cNvPr id="429061" name="Rectangle 5"/>
          <p:cNvSpPr>
            <a:spLocks noChangeArrowheads="1"/>
          </p:cNvSpPr>
          <p:nvPr/>
        </p:nvSpPr>
        <p:spPr bwMode="auto">
          <a:xfrm>
            <a:off x="266700" y="1219200"/>
            <a:ext cx="3657600" cy="838200"/>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defTabSz="914400" fontAlgn="base">
              <a:spcBef>
                <a:spcPct val="0"/>
              </a:spcBef>
              <a:spcAft>
                <a:spcPct val="0"/>
              </a:spcAft>
              <a:defRPr/>
            </a:pPr>
            <a:r>
              <a:rPr lang="en-US" sz="4800" b="1" i="1" dirty="0">
                <a:solidFill>
                  <a:srgbClr val="FFFF00"/>
                </a:solidFill>
                <a:effectLst>
                  <a:glow rad="152400">
                    <a:schemeClr val="tx1"/>
                  </a:glow>
                </a:effectLst>
                <a:latin typeface="Arial" charset="0"/>
                <a:ea typeface="ＭＳ Ｐゴシック" charset="0"/>
                <a:cs typeface="ＭＳ Ｐゴシック" charset="0"/>
              </a:rPr>
              <a:t>Grace</a:t>
            </a:r>
            <a:endParaRPr lang="en-US" sz="6000" b="1" i="1" dirty="0">
              <a:solidFill>
                <a:srgbClr val="FFFF00"/>
              </a:solidFill>
              <a:effectLst>
                <a:glow rad="152400">
                  <a:schemeClr val="tx1"/>
                </a:glow>
              </a:effectLst>
              <a:latin typeface="Arial" charset="0"/>
              <a:ea typeface="ＭＳ Ｐゴシック" charset="0"/>
              <a:cs typeface="ＭＳ Ｐゴシック" charset="0"/>
            </a:endParaRPr>
          </a:p>
        </p:txBody>
      </p:sp>
      <p:sp>
        <p:nvSpPr>
          <p:cNvPr id="429062" name="Rectangle 6"/>
          <p:cNvSpPr>
            <a:spLocks noChangeArrowheads="1"/>
          </p:cNvSpPr>
          <p:nvPr/>
        </p:nvSpPr>
        <p:spPr bwMode="auto">
          <a:xfrm>
            <a:off x="4953000" y="1219200"/>
            <a:ext cx="3657600" cy="838200"/>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defTabSz="914400" fontAlgn="base">
              <a:spcBef>
                <a:spcPct val="0"/>
              </a:spcBef>
              <a:spcAft>
                <a:spcPct val="0"/>
              </a:spcAft>
              <a:defRPr/>
            </a:pPr>
            <a:r>
              <a:rPr lang="en-US" sz="4800" b="1" i="1">
                <a:solidFill>
                  <a:srgbClr val="FFFF00"/>
                </a:solidFill>
                <a:effectLst>
                  <a:glow rad="152400">
                    <a:schemeClr val="tx1"/>
                  </a:glow>
                </a:effectLst>
                <a:latin typeface="Arial" charset="0"/>
                <a:ea typeface="ＭＳ Ｐゴシック" charset="0"/>
                <a:cs typeface="ＭＳ Ｐゴシック" charset="0"/>
              </a:rPr>
              <a:t>Mercy</a:t>
            </a:r>
            <a:endParaRPr lang="en-US" sz="6000" b="1" i="1">
              <a:solidFill>
                <a:srgbClr val="FFFF00"/>
              </a:solidFill>
              <a:effectLst>
                <a:glow rad="152400">
                  <a:schemeClr val="tx1"/>
                </a:glow>
              </a:effectLst>
              <a:latin typeface="Arial" charset="0"/>
              <a:ea typeface="ＭＳ Ｐゴシック" charset="0"/>
              <a:cs typeface="ＭＳ Ｐゴシック" charset="0"/>
            </a:endParaRPr>
          </a:p>
        </p:txBody>
      </p:sp>
      <p:sp>
        <p:nvSpPr>
          <p:cNvPr id="429063" name="Rectangle 7"/>
          <p:cNvSpPr>
            <a:spLocks noChangeArrowheads="1"/>
          </p:cNvSpPr>
          <p:nvPr/>
        </p:nvSpPr>
        <p:spPr bwMode="auto">
          <a:xfrm>
            <a:off x="228600" y="2362200"/>
            <a:ext cx="3733800" cy="3962400"/>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defTabSz="914400" fontAlgn="base">
              <a:spcBef>
                <a:spcPct val="0"/>
              </a:spcBef>
              <a:spcAft>
                <a:spcPct val="0"/>
              </a:spcAft>
              <a:defRPr/>
            </a:pPr>
            <a:r>
              <a:rPr lang="en-US" sz="4800" b="1" dirty="0">
                <a:solidFill>
                  <a:srgbClr val="FFFFFF"/>
                </a:solidFill>
                <a:effectLst>
                  <a:glow rad="152400">
                    <a:schemeClr val="tx1"/>
                  </a:glow>
                </a:effectLst>
                <a:latin typeface="Arial" charset="0"/>
                <a:ea typeface="ＭＳ Ｐゴシック" charset="0"/>
                <a:cs typeface="ＭＳ Ｐゴシック" charset="0"/>
              </a:rPr>
              <a:t>…is God </a:t>
            </a:r>
            <a:br>
              <a:rPr lang="en-US" sz="4800" b="1" dirty="0">
                <a:solidFill>
                  <a:srgbClr val="FFFFFF"/>
                </a:solidFill>
                <a:effectLst>
                  <a:glow rad="152400">
                    <a:schemeClr val="tx1"/>
                  </a:glow>
                </a:effectLst>
                <a:latin typeface="Arial" charset="0"/>
                <a:ea typeface="ＭＳ Ｐゴシック" charset="0"/>
                <a:cs typeface="ＭＳ Ｐゴシック" charset="0"/>
              </a:rPr>
            </a:br>
            <a:r>
              <a:rPr lang="en-US" sz="4800" b="1" dirty="0">
                <a:solidFill>
                  <a:srgbClr val="FFFFFF"/>
                </a:solidFill>
                <a:effectLst>
                  <a:glow rad="152400">
                    <a:schemeClr val="tx1"/>
                  </a:glow>
                </a:effectLst>
                <a:latin typeface="Arial" charset="0"/>
                <a:ea typeface="ＭＳ Ｐゴシック" charset="0"/>
                <a:cs typeface="ＭＳ Ｐゴシック" charset="0"/>
              </a:rPr>
              <a:t>giving us</a:t>
            </a:r>
            <a:br>
              <a:rPr lang="en-US" sz="4800" b="1" dirty="0">
                <a:solidFill>
                  <a:srgbClr val="FFFFFF"/>
                </a:solidFill>
                <a:effectLst>
                  <a:glow rad="152400">
                    <a:schemeClr val="tx1"/>
                  </a:glow>
                </a:effectLst>
                <a:latin typeface="Arial" charset="0"/>
                <a:ea typeface="ＭＳ Ｐゴシック" charset="0"/>
                <a:cs typeface="ＭＳ Ｐゴシック" charset="0"/>
              </a:rPr>
            </a:br>
            <a:r>
              <a:rPr lang="en-US" sz="4800" b="1" dirty="0">
                <a:solidFill>
                  <a:srgbClr val="FFFFFF"/>
                </a:solidFill>
                <a:effectLst>
                  <a:glow rad="152400">
                    <a:schemeClr val="tx1"/>
                  </a:glow>
                </a:effectLst>
                <a:latin typeface="Arial" charset="0"/>
                <a:ea typeface="ＭＳ Ｐゴシック" charset="0"/>
                <a:cs typeface="ＭＳ Ｐゴシック" charset="0"/>
              </a:rPr>
              <a:t>what we </a:t>
            </a:r>
            <a:br>
              <a:rPr lang="en-US" sz="4800" b="1" dirty="0">
                <a:solidFill>
                  <a:srgbClr val="FFFFFF"/>
                </a:solidFill>
                <a:effectLst>
                  <a:glow rad="152400">
                    <a:schemeClr val="tx1"/>
                  </a:glow>
                </a:effectLst>
                <a:latin typeface="Arial" charset="0"/>
                <a:ea typeface="ＭＳ Ｐゴシック" charset="0"/>
                <a:cs typeface="ＭＳ Ｐゴシック" charset="0"/>
              </a:rPr>
            </a:br>
            <a:r>
              <a:rPr lang="en-US" sz="4800" b="1" dirty="0">
                <a:solidFill>
                  <a:srgbClr val="FFFFFF"/>
                </a:solidFill>
                <a:effectLst>
                  <a:glow rad="152400">
                    <a:schemeClr val="tx1"/>
                  </a:glow>
                </a:effectLst>
                <a:latin typeface="Arial" charset="0"/>
                <a:ea typeface="ＭＳ Ｐゴシック" charset="0"/>
                <a:cs typeface="ＭＳ Ｐゴシック" charset="0"/>
              </a:rPr>
              <a:t>do </a:t>
            </a:r>
            <a:r>
              <a:rPr lang="en-US" sz="4800" b="1" dirty="0">
                <a:solidFill>
                  <a:srgbClr val="FFFF00"/>
                </a:solidFill>
                <a:effectLst>
                  <a:glow rad="152400">
                    <a:schemeClr val="tx1"/>
                  </a:glow>
                </a:effectLst>
                <a:latin typeface="Arial" charset="0"/>
                <a:ea typeface="ＭＳ Ｐゴシック" charset="0"/>
                <a:cs typeface="ＭＳ Ｐゴシック" charset="0"/>
              </a:rPr>
              <a:t>not</a:t>
            </a:r>
            <a:br>
              <a:rPr lang="en-US" sz="4800" b="1" dirty="0">
                <a:solidFill>
                  <a:srgbClr val="FFFFFF"/>
                </a:solidFill>
                <a:effectLst>
                  <a:glow rad="152400">
                    <a:schemeClr val="tx1"/>
                  </a:glow>
                </a:effectLst>
                <a:latin typeface="Arial" charset="0"/>
                <a:ea typeface="ＭＳ Ｐゴシック" charset="0"/>
                <a:cs typeface="ＭＳ Ｐゴシック" charset="0"/>
              </a:rPr>
            </a:br>
            <a:r>
              <a:rPr lang="en-US" sz="4800" b="1" dirty="0">
                <a:solidFill>
                  <a:srgbClr val="FFFFFF"/>
                </a:solidFill>
                <a:effectLst>
                  <a:glow rad="152400">
                    <a:schemeClr val="tx1"/>
                  </a:glow>
                </a:effectLst>
                <a:latin typeface="Arial" charset="0"/>
                <a:ea typeface="ＭＳ Ｐゴシック" charset="0"/>
                <a:cs typeface="ＭＳ Ｐゴシック" charset="0"/>
              </a:rPr>
              <a:t>deserve</a:t>
            </a:r>
            <a:endParaRPr lang="en-US" sz="6000" b="1" dirty="0">
              <a:solidFill>
                <a:srgbClr val="CC0000"/>
              </a:solidFill>
              <a:effectLst>
                <a:glow rad="152400">
                  <a:schemeClr val="tx1"/>
                </a:glow>
              </a:effectLst>
              <a:latin typeface="Arial" charset="0"/>
              <a:ea typeface="ＭＳ Ｐゴシック" charset="0"/>
              <a:cs typeface="ＭＳ Ｐゴシック" charset="0"/>
            </a:endParaRPr>
          </a:p>
        </p:txBody>
      </p:sp>
      <p:sp>
        <p:nvSpPr>
          <p:cNvPr id="429064" name="Rectangle 8"/>
          <p:cNvSpPr>
            <a:spLocks noChangeArrowheads="1"/>
          </p:cNvSpPr>
          <p:nvPr/>
        </p:nvSpPr>
        <p:spPr bwMode="auto">
          <a:xfrm>
            <a:off x="4495800" y="2286000"/>
            <a:ext cx="4572000" cy="3962400"/>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defTabSz="914400" fontAlgn="base">
              <a:spcBef>
                <a:spcPct val="0"/>
              </a:spcBef>
              <a:spcAft>
                <a:spcPct val="0"/>
              </a:spcAft>
              <a:defRPr/>
            </a:pPr>
            <a:r>
              <a:rPr lang="en-US" sz="4800" b="1">
                <a:solidFill>
                  <a:srgbClr val="FFFFFF"/>
                </a:solidFill>
                <a:effectLst>
                  <a:glow rad="152400">
                    <a:schemeClr val="tx1"/>
                  </a:glow>
                </a:effectLst>
                <a:latin typeface="Arial" charset="0"/>
                <a:ea typeface="ＭＳ Ｐゴシック" charset="0"/>
                <a:cs typeface="ＭＳ Ｐゴシック" charset="0"/>
              </a:rPr>
              <a:t>…is God </a:t>
            </a:r>
            <a:br>
              <a:rPr lang="en-US" sz="4800" b="1">
                <a:solidFill>
                  <a:srgbClr val="FFFFFF"/>
                </a:solidFill>
                <a:effectLst>
                  <a:glow rad="152400">
                    <a:schemeClr val="tx1"/>
                  </a:glow>
                </a:effectLst>
                <a:latin typeface="Arial" charset="0"/>
                <a:ea typeface="ＭＳ Ｐゴシック" charset="0"/>
                <a:cs typeface="ＭＳ Ｐゴシック" charset="0"/>
              </a:rPr>
            </a:br>
            <a:r>
              <a:rPr lang="en-US" sz="4800" b="1">
                <a:solidFill>
                  <a:srgbClr val="FFFFFF"/>
                </a:solidFill>
                <a:effectLst>
                  <a:glow rad="152400">
                    <a:schemeClr val="tx1"/>
                  </a:glow>
                </a:effectLst>
                <a:latin typeface="Arial" charset="0"/>
                <a:ea typeface="ＭＳ Ｐゴシック" charset="0"/>
                <a:cs typeface="ＭＳ Ｐゴシック" charset="0"/>
              </a:rPr>
              <a:t> </a:t>
            </a:r>
            <a:r>
              <a:rPr lang="en-US" sz="4800" b="1">
                <a:solidFill>
                  <a:srgbClr val="FFFF00"/>
                </a:solidFill>
                <a:effectLst>
                  <a:glow rad="152400">
                    <a:schemeClr val="tx1"/>
                  </a:glow>
                </a:effectLst>
                <a:latin typeface="Arial" charset="0"/>
                <a:ea typeface="ＭＳ Ｐゴシック" charset="0"/>
                <a:cs typeface="ＭＳ Ｐゴシック" charset="0"/>
              </a:rPr>
              <a:t>not</a:t>
            </a:r>
            <a:r>
              <a:rPr lang="en-US" sz="4800" b="1">
                <a:solidFill>
                  <a:srgbClr val="FFFFFF"/>
                </a:solidFill>
                <a:effectLst>
                  <a:glow rad="152400">
                    <a:schemeClr val="tx1"/>
                  </a:glow>
                </a:effectLst>
                <a:latin typeface="Arial" charset="0"/>
                <a:ea typeface="ＭＳ Ｐゴシック" charset="0"/>
                <a:cs typeface="ＭＳ Ｐゴシック" charset="0"/>
              </a:rPr>
              <a:t> giving us</a:t>
            </a:r>
            <a:br>
              <a:rPr lang="en-US" sz="4800" b="1">
                <a:solidFill>
                  <a:srgbClr val="FFFFFF"/>
                </a:solidFill>
                <a:effectLst>
                  <a:glow rad="152400">
                    <a:schemeClr val="tx1"/>
                  </a:glow>
                </a:effectLst>
                <a:latin typeface="Arial" charset="0"/>
                <a:ea typeface="ＭＳ Ｐゴシック" charset="0"/>
                <a:cs typeface="ＭＳ Ｐゴシック" charset="0"/>
              </a:rPr>
            </a:br>
            <a:r>
              <a:rPr lang="en-US" sz="4800" b="1">
                <a:solidFill>
                  <a:srgbClr val="FFFFFF"/>
                </a:solidFill>
                <a:effectLst>
                  <a:glow rad="152400">
                    <a:schemeClr val="tx1"/>
                  </a:glow>
                </a:effectLst>
                <a:latin typeface="Arial" charset="0"/>
                <a:ea typeface="ＭＳ Ｐゴシック" charset="0"/>
                <a:cs typeface="ＭＳ Ｐゴシック" charset="0"/>
              </a:rPr>
              <a:t>what we </a:t>
            </a:r>
            <a:br>
              <a:rPr lang="en-US" sz="4800" b="1">
                <a:solidFill>
                  <a:srgbClr val="FFFFFF"/>
                </a:solidFill>
                <a:effectLst>
                  <a:glow rad="152400">
                    <a:schemeClr val="tx1"/>
                  </a:glow>
                </a:effectLst>
                <a:latin typeface="Arial" charset="0"/>
                <a:ea typeface="ＭＳ Ｐゴシック" charset="0"/>
                <a:cs typeface="ＭＳ Ｐゴシック" charset="0"/>
              </a:rPr>
            </a:br>
            <a:r>
              <a:rPr lang="en-US" sz="4800" b="1">
                <a:solidFill>
                  <a:srgbClr val="FFFF00"/>
                </a:solidFill>
                <a:effectLst>
                  <a:glow rad="152400">
                    <a:schemeClr val="tx1"/>
                  </a:glow>
                </a:effectLst>
                <a:latin typeface="Arial" charset="0"/>
                <a:ea typeface="ＭＳ Ｐゴシック" charset="0"/>
                <a:cs typeface="ＭＳ Ｐゴシック" charset="0"/>
              </a:rPr>
              <a:t>do</a:t>
            </a:r>
            <a:r>
              <a:rPr lang="en-US" sz="4800" b="1">
                <a:solidFill>
                  <a:srgbClr val="FFFFFF"/>
                </a:solidFill>
                <a:effectLst>
                  <a:glow rad="152400">
                    <a:schemeClr val="tx1"/>
                  </a:glow>
                </a:effectLst>
                <a:latin typeface="Arial" charset="0"/>
                <a:ea typeface="ＭＳ Ｐゴシック" charset="0"/>
                <a:cs typeface="ＭＳ Ｐゴシック" charset="0"/>
              </a:rPr>
              <a:t> </a:t>
            </a:r>
            <a:br>
              <a:rPr lang="en-US" sz="4800" b="1">
                <a:solidFill>
                  <a:srgbClr val="FFFFFF"/>
                </a:solidFill>
                <a:effectLst>
                  <a:glow rad="152400">
                    <a:schemeClr val="tx1"/>
                  </a:glow>
                </a:effectLst>
                <a:latin typeface="Arial" charset="0"/>
                <a:ea typeface="ＭＳ Ｐゴシック" charset="0"/>
                <a:cs typeface="ＭＳ Ｐゴシック" charset="0"/>
              </a:rPr>
            </a:br>
            <a:r>
              <a:rPr lang="en-US" sz="4800" b="1">
                <a:solidFill>
                  <a:srgbClr val="FFFFFF"/>
                </a:solidFill>
                <a:effectLst>
                  <a:glow rad="152400">
                    <a:schemeClr val="tx1"/>
                  </a:glow>
                </a:effectLst>
                <a:latin typeface="Arial" charset="0"/>
                <a:ea typeface="ＭＳ Ｐゴシック" charset="0"/>
                <a:cs typeface="ＭＳ Ｐゴシック" charset="0"/>
              </a:rPr>
              <a:t>deserve</a:t>
            </a:r>
          </a:p>
        </p:txBody>
      </p:sp>
      <p:sp>
        <p:nvSpPr>
          <p:cNvPr id="9" name="Text Box 5"/>
          <p:cNvSpPr txBox="1">
            <a:spLocks noChangeArrowheads="1"/>
          </p:cNvSpPr>
          <p:nvPr/>
        </p:nvSpPr>
        <p:spPr bwMode="auto">
          <a:xfrm>
            <a:off x="8232588" y="138113"/>
            <a:ext cx="817351" cy="830997"/>
          </a:xfrm>
          <a:prstGeom prst="rect">
            <a:avLst/>
          </a:prstGeom>
          <a:solidFill>
            <a:srgbClr val="000000"/>
          </a:solidFill>
          <a:ln>
            <a:noFill/>
          </a:ln>
          <a:effectLst>
            <a:outerShdw blurRad="50800" dist="38100" dir="2700000">
              <a:srgbClr val="000000">
                <a:alpha val="43000"/>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glow rad="152400">
                    <a:schemeClr val="tx1"/>
                  </a:glow>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glow rad="152400">
                    <a:schemeClr val="tx1"/>
                  </a:glow>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glow rad="152400">
                    <a:schemeClr val="tx1"/>
                  </a:glow>
                  <a:outerShdw blurRad="50800" dist="63500" dir="2700000" algn="tl" rotWithShape="0">
                    <a:srgbClr val="000000"/>
                  </a:outerShdw>
                </a:effectLst>
                <a:latin typeface="Arial"/>
                <a:ea typeface="ＭＳ Ｐゴシック" charset="0"/>
                <a:cs typeface="Arial"/>
              </a:rPr>
              <a:t>pt. 2</a:t>
            </a:r>
          </a:p>
        </p:txBody>
      </p:sp>
    </p:spTree>
    <p:extLst>
      <p:ext uri="{BB962C8B-B14F-4D97-AF65-F5344CB8AC3E}">
        <p14:creationId xmlns:p14="http://schemas.microsoft.com/office/powerpoint/2010/main" val="4241564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9063">
                                            <p:txEl>
                                              <p:pRg st="0" end="0"/>
                                            </p:txEl>
                                          </p:spTgt>
                                        </p:tgtEl>
                                        <p:attrNameLst>
                                          <p:attrName>style.visibility</p:attrName>
                                        </p:attrNameLst>
                                      </p:cBhvr>
                                      <p:to>
                                        <p:strVal val="visible"/>
                                      </p:to>
                                    </p:set>
                                    <p:animEffect transition="in" filter="dissolve">
                                      <p:cBhvr>
                                        <p:cTn id="7" dur="500"/>
                                        <p:tgtEl>
                                          <p:spTgt spid="4290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9064">
                                            <p:txEl>
                                              <p:pRg st="0" end="0"/>
                                            </p:txEl>
                                          </p:spTgt>
                                        </p:tgtEl>
                                        <p:attrNameLst>
                                          <p:attrName>style.visibility</p:attrName>
                                        </p:attrNameLst>
                                      </p:cBhvr>
                                      <p:to>
                                        <p:strVal val="visible"/>
                                      </p:to>
                                    </p:set>
                                    <p:animEffect transition="in" filter="dissolve">
                                      <p:cBhvr>
                                        <p:cTn id="12" dur="500"/>
                                        <p:tgtEl>
                                          <p:spTgt spid="42906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29058"/>
                                        </p:tgtEl>
                                        <p:attrNameLst>
                                          <p:attrName>style.visibility</p:attrName>
                                        </p:attrNameLst>
                                      </p:cBhvr>
                                      <p:to>
                                        <p:strVal val="visible"/>
                                      </p:to>
                                    </p:set>
                                    <p:animEffect transition="in" filter="dissolve">
                                      <p:cBhvr>
                                        <p:cTn id="17" dur="500"/>
                                        <p:tgtEl>
                                          <p:spTgt spid="4290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29059"/>
                                        </p:tgtEl>
                                        <p:attrNameLst>
                                          <p:attrName>style.visibility</p:attrName>
                                        </p:attrNameLst>
                                      </p:cBhvr>
                                      <p:to>
                                        <p:strVal val="visible"/>
                                      </p:to>
                                    </p:set>
                                    <p:animEffect transition="in" filter="dissolve">
                                      <p:cBhvr>
                                        <p:cTn id="22" dur="500"/>
                                        <p:tgtEl>
                                          <p:spTgt spid="42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3" grpId="0" build="p" autoUpdateAnimBg="0"/>
      <p:bldP spid="429064"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200001" y="49784"/>
            <a:ext cx="4884171" cy="10865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about babies who die?</a:t>
            </a:r>
          </a:p>
        </p:txBody>
      </p:sp>
      <p:sp>
        <p:nvSpPr>
          <p:cNvPr id="4" name="Rectangle 2"/>
          <p:cNvSpPr txBox="1">
            <a:spLocks noChangeArrowheads="1"/>
          </p:cNvSpPr>
          <p:nvPr/>
        </p:nvSpPr>
        <p:spPr bwMode="auto">
          <a:xfrm>
            <a:off x="3200001" y="1469349"/>
            <a:ext cx="5727366" cy="11460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I believe that they go to heaven based on two texts: </a:t>
            </a:r>
          </a:p>
        </p:txBody>
      </p:sp>
      <p:sp>
        <p:nvSpPr>
          <p:cNvPr id="5" name="Rectangle 2"/>
          <p:cNvSpPr txBox="1">
            <a:spLocks noChangeArrowheads="1"/>
          </p:cNvSpPr>
          <p:nvPr/>
        </p:nvSpPr>
        <p:spPr bwMode="auto">
          <a:xfrm>
            <a:off x="286382" y="3003283"/>
            <a:ext cx="8857618" cy="2313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a:buFont typeface="+mj-lt"/>
              <a:buAutoNum type="arabicPeriod"/>
              <a:defRPr/>
            </a:pPr>
            <a:r>
              <a:rPr lang="en-US" sz="2800" b="1" dirty="0">
                <a:effectLst>
                  <a:glow rad="127000">
                    <a:schemeClr val="tx1"/>
                  </a:glow>
                </a:effectLst>
                <a:latin typeface="Arial" charset="0"/>
                <a:ea typeface="ＭＳ Ｐゴシック" charset="0"/>
                <a:cs typeface="ＭＳ Ｐゴシック" charset="0"/>
              </a:rPr>
              <a:t>David showed confidence to see his infant son who died (2 Sam. 12:23). </a:t>
            </a:r>
          </a:p>
          <a:p>
            <a:pPr marL="742950" indent="-742950" algn="l">
              <a:buFont typeface="+mj-lt"/>
              <a:buAutoNum type="arabicPeriod"/>
              <a:defRPr/>
            </a:pPr>
            <a:endParaRPr lang="en-US" sz="2800" b="1" dirty="0">
              <a:effectLst>
                <a:glow rad="127000">
                  <a:schemeClr val="tx1"/>
                </a:glow>
              </a:effectLst>
              <a:latin typeface="Arial" charset="0"/>
              <a:ea typeface="ＭＳ Ｐゴシック" charset="0"/>
              <a:cs typeface="ＭＳ Ｐゴシック" charset="0"/>
            </a:endParaRPr>
          </a:p>
          <a:p>
            <a:pPr marL="742950" indent="-742950" algn="l">
              <a:buFont typeface="+mj-lt"/>
              <a:buAutoNum type="arabicPeriod"/>
              <a:defRPr/>
            </a:pPr>
            <a:r>
              <a:rPr lang="en-US" sz="2800" b="1" dirty="0">
                <a:effectLst>
                  <a:glow rad="127000">
                    <a:schemeClr val="tx1"/>
                  </a:glow>
                </a:effectLst>
                <a:latin typeface="Arial" charset="0"/>
                <a:ea typeface="ＭＳ Ｐゴシック" charset="0"/>
                <a:cs typeface="ＭＳ Ｐゴシック" charset="0"/>
              </a:rPr>
              <a:t>Jesus noted that the kingdom of God belonged to little children (Mark 10:14-15). </a:t>
            </a:r>
          </a:p>
        </p:txBody>
      </p:sp>
      <p:pic>
        <p:nvPicPr>
          <p:cNvPr id="2" name="Picture 1"/>
          <p:cNvPicPr>
            <a:picLocks noChangeAspect="1"/>
          </p:cNvPicPr>
          <p:nvPr/>
        </p:nvPicPr>
        <p:blipFill>
          <a:blip r:embed="rId3"/>
          <a:stretch>
            <a:fillRect/>
          </a:stretch>
        </p:blipFill>
        <p:spPr>
          <a:xfrm>
            <a:off x="0" y="0"/>
            <a:ext cx="3289300" cy="2463800"/>
          </a:xfrm>
          <a:prstGeom prst="rect">
            <a:avLst/>
          </a:prstGeom>
        </p:spPr>
      </p:pic>
      <p:sp>
        <p:nvSpPr>
          <p:cNvPr id="8" name="Text Box 5"/>
          <p:cNvSpPr txBox="1">
            <a:spLocks noChangeArrowheads="1"/>
          </p:cNvSpPr>
          <p:nvPr/>
        </p:nvSpPr>
        <p:spPr bwMode="auto">
          <a:xfrm>
            <a:off x="8232588" y="138113"/>
            <a:ext cx="817351" cy="830997"/>
          </a:xfrm>
          <a:prstGeom prst="rect">
            <a:avLst/>
          </a:prstGeom>
          <a:solidFill>
            <a:srgbClr val="000000"/>
          </a:solidFill>
          <a:ln>
            <a:noFill/>
          </a:ln>
          <a:effec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2</a:t>
            </a:r>
          </a:p>
        </p:txBody>
      </p:sp>
    </p:spTree>
    <p:extLst>
      <p:ext uri="{BB962C8B-B14F-4D97-AF65-F5344CB8AC3E}">
        <p14:creationId xmlns:p14="http://schemas.microsoft.com/office/powerpoint/2010/main" val="3042354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09932" y="49784"/>
            <a:ext cx="4884171" cy="10865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can I communicate hell to non-Christians?</a:t>
            </a:r>
          </a:p>
        </p:txBody>
      </p:sp>
      <p:sp>
        <p:nvSpPr>
          <p:cNvPr id="4" name="Rectangle 2"/>
          <p:cNvSpPr txBox="1">
            <a:spLocks noChangeArrowheads="1"/>
          </p:cNvSpPr>
          <p:nvPr/>
        </p:nvSpPr>
        <p:spPr bwMode="auto">
          <a:xfrm>
            <a:off x="2988334" y="1890783"/>
            <a:ext cx="5727366" cy="8237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A few suggestions:</a:t>
            </a:r>
          </a:p>
        </p:txBody>
      </p:sp>
      <p:sp>
        <p:nvSpPr>
          <p:cNvPr id="5" name="Rectangle 2"/>
          <p:cNvSpPr txBox="1">
            <a:spLocks noChangeArrowheads="1"/>
          </p:cNvSpPr>
          <p:nvPr/>
        </p:nvSpPr>
        <p:spPr bwMode="auto">
          <a:xfrm>
            <a:off x="161868" y="2612758"/>
            <a:ext cx="8982132" cy="3854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a:r>
              <a:rPr lang="en-US" sz="2400" b="1" dirty="0"/>
              <a:t>a.	Don</a:t>
            </a:r>
            <a:r>
              <a:rPr lang="uk-UA" sz="2400" b="1" dirty="0"/>
              <a:t>'</a:t>
            </a:r>
            <a:r>
              <a:rPr lang="en-US" sz="2400" b="1" dirty="0"/>
              <a:t>t be afraid to talk about hell.  Jesus </a:t>
            </a:r>
            <a:r>
              <a:rPr lang="en-US" sz="2400" b="1" dirty="0" err="1"/>
              <a:t>wasn</a:t>
            </a:r>
            <a:r>
              <a:rPr lang="uk-UA" sz="2400" b="1" dirty="0"/>
              <a:t>'</a:t>
            </a:r>
            <a:r>
              <a:rPr lang="en-US" sz="2400" b="1" dirty="0"/>
              <a:t>t!  Christ talked about hell even more than He did about heaven.</a:t>
            </a:r>
            <a:endParaRPr lang="en-SG" sz="2400" b="1" dirty="0"/>
          </a:p>
          <a:p>
            <a:pPr marL="360363" indent="-360363" algn="l"/>
            <a:r>
              <a:rPr lang="en-US" sz="2400" b="1" dirty="0"/>
              <a:t> </a:t>
            </a:r>
            <a:endParaRPr lang="en-SG" sz="2400" b="1" dirty="0"/>
          </a:p>
          <a:p>
            <a:pPr marL="360363" indent="-360363" algn="l"/>
            <a:r>
              <a:rPr lang="en-US" sz="2400" b="1" dirty="0"/>
              <a:t>b.	Talk about sin in your evangelistic presentations.  Talk about how God is holy and just and thus must judge sin.</a:t>
            </a:r>
            <a:endParaRPr lang="en-SG" sz="2400" b="1" dirty="0"/>
          </a:p>
          <a:p>
            <a:pPr marL="360363" indent="-360363" algn="l"/>
            <a:r>
              <a:rPr lang="en-US" sz="2400" b="1" dirty="0"/>
              <a:t> </a:t>
            </a:r>
            <a:endParaRPr lang="en-SG" sz="2400" b="1" dirty="0"/>
          </a:p>
          <a:p>
            <a:pPr marL="360363" indent="-360363" algn="l"/>
            <a:r>
              <a:rPr lang="en-US" sz="2400" b="1" dirty="0"/>
              <a:t>c.	Remind unbelievers that hell was </a:t>
            </a:r>
            <a:r>
              <a:rPr lang="ru-RU" sz="2400" b="1" dirty="0"/>
              <a:t>"</a:t>
            </a:r>
            <a:r>
              <a:rPr lang="en-US" sz="2400" b="1" dirty="0"/>
              <a:t>prepared for the devil and his angels</a:t>
            </a:r>
            <a:r>
              <a:rPr lang="ru-RU" sz="2400" b="1" dirty="0"/>
              <a:t>"</a:t>
            </a:r>
            <a:r>
              <a:rPr lang="en-US" sz="2400" b="1" dirty="0"/>
              <a:t> (Matt. 25:41).  Man through his disobedience has entered into this arrangement.</a:t>
            </a:r>
            <a:endParaRPr lang="en-US" sz="2400" b="1" dirty="0">
              <a:effectLst>
                <a:glow rad="127000">
                  <a:schemeClr val="tx1"/>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8232588" y="138113"/>
            <a:ext cx="817351" cy="830997"/>
          </a:xfrm>
          <a:prstGeom prst="rect">
            <a:avLst/>
          </a:prstGeom>
          <a:solidFill>
            <a:srgbClr val="000000"/>
          </a:solidFill>
          <a:ln>
            <a:noFill/>
          </a:ln>
          <a:effec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3</a:t>
            </a:r>
          </a:p>
        </p:txBody>
      </p:sp>
      <p:pic>
        <p:nvPicPr>
          <p:cNvPr id="3" name="Picture 2"/>
          <p:cNvPicPr>
            <a:picLocks noChangeAspect="1"/>
          </p:cNvPicPr>
          <p:nvPr/>
        </p:nvPicPr>
        <p:blipFill>
          <a:blip r:embed="rId3"/>
          <a:stretch>
            <a:fillRect/>
          </a:stretch>
        </p:blipFill>
        <p:spPr>
          <a:xfrm>
            <a:off x="0" y="0"/>
            <a:ext cx="3492500" cy="2324100"/>
          </a:xfrm>
          <a:prstGeom prst="rect">
            <a:avLst/>
          </a:prstGeom>
        </p:spPr>
      </p:pic>
    </p:spTree>
    <p:extLst>
      <p:ext uri="{BB962C8B-B14F-4D97-AF65-F5344CB8AC3E}">
        <p14:creationId xmlns:p14="http://schemas.microsoft.com/office/powerpoint/2010/main" val="3886612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checkerboard(across)">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checkerboard(across)">
                                      <p:cBhvr>
                                        <p:cTn id="25" dur="500"/>
                                        <p:tgtEl>
                                          <p:spTgt spid="5">
                                            <p:txEl>
                                              <p:pRg st="3" end="3"/>
                                            </p:tx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checkerboard(across)">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09932" y="49784"/>
            <a:ext cx="4884171" cy="10865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can I communicate hell to non-Christians?</a:t>
            </a:r>
          </a:p>
        </p:txBody>
      </p:sp>
      <p:sp>
        <p:nvSpPr>
          <p:cNvPr id="4" name="Rectangle 2"/>
          <p:cNvSpPr txBox="1">
            <a:spLocks noChangeArrowheads="1"/>
          </p:cNvSpPr>
          <p:nvPr/>
        </p:nvSpPr>
        <p:spPr bwMode="auto">
          <a:xfrm>
            <a:off x="2988334" y="1890783"/>
            <a:ext cx="5727366" cy="8237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A few suggestions:</a:t>
            </a:r>
          </a:p>
        </p:txBody>
      </p:sp>
      <p:sp>
        <p:nvSpPr>
          <p:cNvPr id="5" name="Rectangle 2"/>
          <p:cNvSpPr txBox="1">
            <a:spLocks noChangeArrowheads="1"/>
          </p:cNvSpPr>
          <p:nvPr/>
        </p:nvSpPr>
        <p:spPr bwMode="auto">
          <a:xfrm>
            <a:off x="161868" y="2612758"/>
            <a:ext cx="8982132" cy="3854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a:r>
              <a:rPr lang="en-US" sz="2400" b="1" dirty="0"/>
              <a:t> </a:t>
            </a:r>
            <a:endParaRPr lang="en-SG" sz="2400" b="1" dirty="0"/>
          </a:p>
          <a:p>
            <a:pPr marL="360363" indent="-360363" algn="l"/>
            <a:r>
              <a:rPr lang="en-US" sz="2400" b="1" dirty="0"/>
              <a:t>d.	Avoid speaking of hell and sin as </a:t>
            </a:r>
            <a:r>
              <a:rPr lang="ru-RU" sz="2400" b="1" dirty="0"/>
              <a:t>"</a:t>
            </a:r>
            <a:r>
              <a:rPr lang="en-US" sz="2400" b="1" dirty="0"/>
              <a:t>spiritual separation from God.</a:t>
            </a:r>
            <a:r>
              <a:rPr lang="ru-RU" sz="2400" b="1" dirty="0"/>
              <a:t>"</a:t>
            </a:r>
            <a:r>
              <a:rPr lang="en-US" sz="2400" b="1" dirty="0"/>
              <a:t>  Unbelievers are used to being separated from God and because of their sin many have convinced themselves that separation is good—so this hardly seems like a punishment!</a:t>
            </a:r>
            <a:endParaRPr lang="en-SG" sz="2400" b="1" dirty="0"/>
          </a:p>
          <a:p>
            <a:pPr marL="360363" indent="-360363" algn="l"/>
            <a:r>
              <a:rPr lang="en-US" sz="2400" b="1" dirty="0"/>
              <a:t> </a:t>
            </a:r>
            <a:endParaRPr lang="en-SG" sz="2400" b="1" dirty="0"/>
          </a:p>
          <a:p>
            <a:pPr marL="360363" indent="-360363" algn="l"/>
            <a:r>
              <a:rPr lang="en-US" sz="2400" b="1" dirty="0"/>
              <a:t>e.	Teach about hell in balance with even more fundamental doctrines</a:t>
            </a:r>
            <a:r>
              <a:rPr lang="en-SG" sz="2400" b="1" dirty="0"/>
              <a:t> </a:t>
            </a:r>
            <a:endParaRPr lang="en-US" sz="2400" b="1" dirty="0">
              <a:effectLst>
                <a:glow rad="127000">
                  <a:schemeClr val="tx1"/>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8232588" y="138113"/>
            <a:ext cx="817351" cy="830997"/>
          </a:xfrm>
          <a:prstGeom prst="rect">
            <a:avLst/>
          </a:prstGeom>
          <a:solidFill>
            <a:srgbClr val="000000"/>
          </a:solidFill>
          <a:ln>
            <a:noFill/>
          </a:ln>
          <a:effec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53</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3</a:t>
            </a:r>
          </a:p>
        </p:txBody>
      </p:sp>
      <p:pic>
        <p:nvPicPr>
          <p:cNvPr id="3" name="Picture 2"/>
          <p:cNvPicPr>
            <a:picLocks noChangeAspect="1"/>
          </p:cNvPicPr>
          <p:nvPr/>
        </p:nvPicPr>
        <p:blipFill>
          <a:blip r:embed="rId3"/>
          <a:stretch>
            <a:fillRect/>
          </a:stretch>
        </p:blipFill>
        <p:spPr>
          <a:xfrm>
            <a:off x="0" y="0"/>
            <a:ext cx="3492500" cy="2324100"/>
          </a:xfrm>
          <a:prstGeom prst="rect">
            <a:avLst/>
          </a:prstGeom>
        </p:spPr>
      </p:pic>
    </p:spTree>
    <p:extLst>
      <p:ext uri="{BB962C8B-B14F-4D97-AF65-F5344CB8AC3E}">
        <p14:creationId xmlns:p14="http://schemas.microsoft.com/office/powerpoint/2010/main" val="3186810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heckerboard(across)">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checkerboard(across)">
                                      <p:cBhvr>
                                        <p:cTn id="20" dur="500"/>
                                        <p:tgtEl>
                                          <p:spTgt spid="5">
                                            <p:txEl>
                                              <p:pRg st="2" end="2"/>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checkerboard(across)">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3568" y="-27384"/>
            <a:ext cx="3960440" cy="6863417"/>
          </a:xfrm>
          <a:prstGeom prst="rect">
            <a:avLst/>
          </a:prstGeom>
          <a:noFill/>
        </p:spPr>
        <p:txBody>
          <a:bodyPr wrap="square" rtlCol="0">
            <a:spAutoFit/>
          </a:bodyPr>
          <a:lstStyle/>
          <a:p>
            <a:pPr defTabSz="914400" fontAlgn="base">
              <a:spcBef>
                <a:spcPct val="0"/>
              </a:spcBef>
              <a:spcAft>
                <a:spcPct val="0"/>
              </a:spcAft>
            </a:pPr>
            <a:r>
              <a:rPr lang="en-US" sz="2000" b="1" dirty="0">
                <a:solidFill>
                  <a:srgbClr val="000000"/>
                </a:solidFill>
                <a:latin typeface="Arial"/>
                <a:ea typeface="ＭＳ Ｐゴシック" charset="-128"/>
                <a:cs typeface="Arial"/>
              </a:rPr>
              <a:t>Works Verses</a:t>
            </a:r>
            <a:endParaRPr lang="en-US" sz="2000" dirty="0">
              <a:solidFill>
                <a:srgbClr val="00000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 </a:t>
            </a:r>
            <a:endParaRPr lang="en-US" sz="2000" dirty="0">
              <a:solidFill>
                <a:srgbClr val="00000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Rom. 2:6   God </a:t>
            </a:r>
            <a:r>
              <a:rPr lang="ru-RU" sz="2000" b="1" dirty="0">
                <a:solidFill>
                  <a:srgbClr val="000000"/>
                </a:solidFill>
                <a:latin typeface="Arial"/>
                <a:ea typeface="ＭＳ Ｐゴシック" charset="-128"/>
                <a:cs typeface="Arial"/>
              </a:rPr>
              <a:t>"</a:t>
            </a:r>
            <a:r>
              <a:rPr lang="en-US" sz="2000" b="1" dirty="0">
                <a:solidFill>
                  <a:srgbClr val="000000"/>
                </a:solidFill>
                <a:latin typeface="Arial"/>
                <a:ea typeface="ＭＳ Ｐゴシック" charset="-128"/>
                <a:cs typeface="Arial"/>
              </a:rPr>
              <a:t>will give to each person according to what he has done.</a:t>
            </a:r>
            <a:r>
              <a:rPr lang="ru-RU" sz="2000" b="1" dirty="0">
                <a:solidFill>
                  <a:srgbClr val="000000"/>
                </a:solidFill>
                <a:latin typeface="Arial"/>
                <a:ea typeface="ＭＳ Ｐゴシック" charset="-128"/>
                <a:cs typeface="Arial"/>
              </a:rPr>
              <a:t>"</a:t>
            </a:r>
            <a:r>
              <a:rPr lang="en-US" sz="2000" b="1" dirty="0">
                <a:solidFill>
                  <a:srgbClr val="000000"/>
                </a:solidFill>
                <a:latin typeface="Arial"/>
                <a:ea typeface="ＭＳ Ｐゴシック" charset="-128"/>
                <a:cs typeface="Arial"/>
              </a:rPr>
              <a:t> </a:t>
            </a:r>
            <a:endParaRPr lang="en-US" sz="2000" dirty="0">
              <a:solidFill>
                <a:srgbClr val="00000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 </a:t>
            </a:r>
            <a:endParaRPr lang="en-US" sz="2000" dirty="0">
              <a:solidFill>
                <a:srgbClr val="00000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Rom. 2:7   To those who by persistence </a:t>
            </a:r>
            <a:r>
              <a:rPr lang="en-US" sz="2000" b="1" dirty="0">
                <a:solidFill>
                  <a:srgbClr val="660066"/>
                </a:solidFill>
                <a:latin typeface="Arial"/>
                <a:ea typeface="ＭＳ Ｐゴシック" charset="-128"/>
                <a:cs typeface="Arial"/>
              </a:rPr>
              <a:t>in doing good</a:t>
            </a:r>
            <a:r>
              <a:rPr lang="en-US" sz="2000" b="1" dirty="0">
                <a:solidFill>
                  <a:srgbClr val="000000"/>
                </a:solidFill>
                <a:latin typeface="Arial"/>
                <a:ea typeface="ＭＳ Ｐゴシック" charset="-128"/>
                <a:cs typeface="Arial"/>
              </a:rPr>
              <a:t> seek glory, honor and immortality, </a:t>
            </a:r>
            <a:r>
              <a:rPr lang="en-US" sz="2000" b="1" dirty="0">
                <a:solidFill>
                  <a:srgbClr val="660066"/>
                </a:solidFill>
                <a:latin typeface="Arial"/>
                <a:ea typeface="ＭＳ Ｐゴシック" charset="-128"/>
                <a:cs typeface="Arial"/>
              </a:rPr>
              <a:t>he will give eternal life</a:t>
            </a:r>
            <a:r>
              <a:rPr lang="en-US" sz="2000" b="1" dirty="0">
                <a:solidFill>
                  <a:srgbClr val="000000"/>
                </a:solidFill>
                <a:latin typeface="Arial"/>
                <a:ea typeface="ＭＳ Ｐゴシック" charset="-128"/>
                <a:cs typeface="Arial"/>
              </a:rPr>
              <a:t>. </a:t>
            </a:r>
            <a:endParaRPr lang="en-US" sz="2000" dirty="0">
              <a:solidFill>
                <a:srgbClr val="00000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 </a:t>
            </a:r>
            <a:endParaRPr lang="en-US" sz="2000" dirty="0">
              <a:solidFill>
                <a:srgbClr val="00000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Rom. 2:8   But for those who are self-seeking and who reject the truth and follow evil, there will be wrath and anger.</a:t>
            </a:r>
            <a:endParaRPr lang="en-US" sz="2000" dirty="0">
              <a:solidFill>
                <a:srgbClr val="00000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 </a:t>
            </a:r>
            <a:endParaRPr lang="en-US" sz="2000" dirty="0">
              <a:solidFill>
                <a:srgbClr val="00000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Rom. 2:13 For it is not those who hear the law who are righteous in God</a:t>
            </a:r>
            <a:r>
              <a:rPr lang="uk-UA" sz="2000" b="1" dirty="0">
                <a:solidFill>
                  <a:srgbClr val="000000"/>
                </a:solidFill>
                <a:latin typeface="Arial"/>
                <a:ea typeface="ＭＳ Ｐゴシック" charset="-128"/>
                <a:cs typeface="Arial"/>
              </a:rPr>
              <a:t>'</a:t>
            </a:r>
            <a:r>
              <a:rPr lang="en-US" sz="2000" b="1" dirty="0">
                <a:solidFill>
                  <a:srgbClr val="000000"/>
                </a:solidFill>
                <a:latin typeface="Arial"/>
                <a:ea typeface="ＭＳ Ｐゴシック" charset="-128"/>
                <a:cs typeface="Arial"/>
              </a:rPr>
              <a:t>s sight, but </a:t>
            </a:r>
            <a:r>
              <a:rPr lang="en-US" sz="2000" b="1" dirty="0">
                <a:solidFill>
                  <a:srgbClr val="660066"/>
                </a:solidFill>
                <a:latin typeface="Arial"/>
                <a:ea typeface="ＭＳ Ｐゴシック" charset="-128"/>
                <a:cs typeface="Arial"/>
              </a:rPr>
              <a:t>it is those who obey the law who will be declared righteous</a:t>
            </a:r>
            <a:r>
              <a:rPr lang="en-US" sz="2000" b="1" dirty="0">
                <a:solidFill>
                  <a:srgbClr val="000000"/>
                </a:solidFill>
                <a:latin typeface="Arial"/>
                <a:ea typeface="ＭＳ Ｐゴシック" charset="-128"/>
                <a:cs typeface="Arial"/>
              </a:rPr>
              <a:t>.</a:t>
            </a:r>
            <a:endParaRPr lang="en-US" sz="2000" dirty="0">
              <a:solidFill>
                <a:srgbClr val="000000"/>
              </a:solidFill>
              <a:latin typeface="Arial"/>
              <a:ea typeface="ＭＳ Ｐゴシック" charset="-128"/>
              <a:cs typeface="Arial"/>
            </a:endParaRPr>
          </a:p>
        </p:txBody>
      </p:sp>
      <p:sp>
        <p:nvSpPr>
          <p:cNvPr id="648195" name="Rectangle 2"/>
          <p:cNvSpPr>
            <a:spLocks noGrp="1" noChangeArrowheads="1"/>
          </p:cNvSpPr>
          <p:nvPr>
            <p:ph type="ctrTitle"/>
          </p:nvPr>
        </p:nvSpPr>
        <p:spPr>
          <a:xfrm rot="16200000">
            <a:off x="-3056130" y="3046294"/>
            <a:ext cx="6858000" cy="765412"/>
          </a:xfrm>
          <a:solidFill>
            <a:schemeClr val="tx1"/>
          </a:solidFill>
        </p:spPr>
        <p:txBody>
          <a:bodyPr/>
          <a:lstStyle/>
          <a:p>
            <a:pPr eaLnBrk="1" hangingPunct="1"/>
            <a:r>
              <a:rPr lang="en-US" b="1" dirty="0">
                <a:solidFill>
                  <a:schemeClr val="bg1"/>
                </a:solidFill>
                <a:latin typeface="Arial" charset="0"/>
                <a:ea typeface="ＭＳ Ｐゴシック" charset="-128"/>
                <a:cs typeface="ＭＳ Ｐゴシック" charset="-128"/>
              </a:rPr>
              <a:t>Salvation by Works?</a:t>
            </a:r>
          </a:p>
        </p:txBody>
      </p:sp>
      <p:sp>
        <p:nvSpPr>
          <p:cNvPr id="648196" name="Text Box 5"/>
          <p:cNvSpPr txBox="1">
            <a:spLocks noChangeArrowheads="1"/>
          </p:cNvSpPr>
          <p:nvPr/>
        </p:nvSpPr>
        <p:spPr bwMode="auto">
          <a:xfrm>
            <a:off x="8229600" y="76200"/>
            <a:ext cx="885825" cy="461963"/>
          </a:xfrm>
          <a:prstGeom prst="rect">
            <a:avLst/>
          </a:prstGeom>
          <a:solidFill>
            <a:schemeClr val="bg1"/>
          </a:solid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a:solidFill>
                  <a:srgbClr val="000000"/>
                </a:solidFill>
                <a:latin typeface="Arial" charset="0"/>
                <a:ea typeface="Arial" charset="0"/>
                <a:cs typeface="Arial" charset="0"/>
              </a:rPr>
              <a:t>155g</a:t>
            </a:r>
          </a:p>
        </p:txBody>
      </p:sp>
      <p:sp>
        <p:nvSpPr>
          <p:cNvPr id="6" name="TextBox 5"/>
          <p:cNvSpPr txBox="1"/>
          <p:nvPr/>
        </p:nvSpPr>
        <p:spPr>
          <a:xfrm>
            <a:off x="4644008" y="0"/>
            <a:ext cx="4576192" cy="6858000"/>
          </a:xfrm>
          <a:prstGeom prst="rect">
            <a:avLst/>
          </a:prstGeom>
          <a:solidFill>
            <a:srgbClr val="000000"/>
          </a:solidFill>
        </p:spPr>
        <p:txBody>
          <a:bodyPr wrap="square" rtlCol="0">
            <a:spAutoFit/>
          </a:bodyPr>
          <a:lstStyle/>
          <a:p>
            <a:pPr defTabSz="914400" fontAlgn="base">
              <a:spcBef>
                <a:spcPct val="0"/>
              </a:spcBef>
              <a:spcAft>
                <a:spcPct val="0"/>
              </a:spcAft>
            </a:pPr>
            <a:r>
              <a:rPr lang="en-US" sz="2000" b="1" dirty="0">
                <a:solidFill>
                  <a:srgbClr val="FFFFFF"/>
                </a:solidFill>
                <a:latin typeface="Arial"/>
                <a:ea typeface="ＭＳ Ｐゴシック" charset="-128"/>
                <a:cs typeface="Arial"/>
              </a:rPr>
              <a:t>Explanation</a:t>
            </a:r>
            <a:endParaRPr lang="en-US" sz="2000" dirty="0">
              <a:solidFill>
                <a:srgbClr val="FFFFFF"/>
              </a:solidFill>
              <a:latin typeface="Arial"/>
              <a:ea typeface="ＭＳ Ｐゴシック" charset="-128"/>
              <a:cs typeface="Arial"/>
            </a:endParaRPr>
          </a:p>
          <a:p>
            <a:pPr defTabSz="914400" fontAlgn="base">
              <a:spcBef>
                <a:spcPct val="0"/>
              </a:spcBef>
              <a:spcAft>
                <a:spcPct val="0"/>
              </a:spcAft>
            </a:pPr>
            <a:r>
              <a:rPr lang="en-US" sz="2000" b="1" dirty="0">
                <a:solidFill>
                  <a:srgbClr val="FFFFFF"/>
                </a:solidFill>
                <a:latin typeface="Arial"/>
                <a:ea typeface="ＭＳ Ｐゴシック" charset="-128"/>
                <a:cs typeface="Arial"/>
              </a:rPr>
              <a:t> </a:t>
            </a:r>
            <a:endParaRPr lang="en-US" sz="2000" dirty="0">
              <a:solidFill>
                <a:srgbClr val="FFFFFF"/>
              </a:solidFill>
              <a:latin typeface="Arial"/>
              <a:ea typeface="ＭＳ Ｐゴシック" charset="-128"/>
              <a:cs typeface="Arial"/>
            </a:endParaRPr>
          </a:p>
          <a:p>
            <a:pPr defTabSz="914400" fontAlgn="base">
              <a:spcBef>
                <a:spcPct val="0"/>
              </a:spcBef>
              <a:spcAft>
                <a:spcPct val="0"/>
              </a:spcAft>
            </a:pPr>
            <a:r>
              <a:rPr lang="en-US" sz="2000" b="1" dirty="0">
                <a:solidFill>
                  <a:srgbClr val="FFFFFF"/>
                </a:solidFill>
                <a:latin typeface="Arial"/>
                <a:ea typeface="ＭＳ Ｐゴシック" charset="-128"/>
                <a:cs typeface="Arial"/>
              </a:rPr>
              <a:t>These verses seem to teach salvation by works while others teach salvation by faith (e.g., Rom. 3:20).  Paul appears to teach salvation by works elsewhere (cf. 1 Cor. 6:9-11; 2 Cor. 5:10; Gal. 5:21) but he did not see these as contradicting.  </a:t>
            </a:r>
            <a:endParaRPr lang="en-US" sz="2000" dirty="0">
              <a:solidFill>
                <a:srgbClr val="FFFFFF"/>
              </a:solidFill>
              <a:latin typeface="Arial"/>
              <a:ea typeface="ＭＳ Ｐゴシック" charset="-128"/>
              <a:cs typeface="Arial"/>
            </a:endParaRPr>
          </a:p>
          <a:p>
            <a:pPr defTabSz="914400" fontAlgn="base">
              <a:spcBef>
                <a:spcPct val="0"/>
              </a:spcBef>
              <a:spcAft>
                <a:spcPct val="0"/>
              </a:spcAft>
            </a:pPr>
            <a:r>
              <a:rPr lang="en-US" sz="2000" b="1" dirty="0">
                <a:solidFill>
                  <a:srgbClr val="FFFFFF"/>
                </a:solidFill>
                <a:latin typeface="Arial"/>
                <a:ea typeface="ＭＳ Ｐゴシック" charset="-128"/>
                <a:cs typeface="Arial"/>
              </a:rPr>
              <a:t> </a:t>
            </a:r>
            <a:endParaRPr lang="en-US" sz="2000" dirty="0">
              <a:solidFill>
                <a:srgbClr val="FFFFFF"/>
              </a:solidFill>
              <a:latin typeface="Arial"/>
              <a:ea typeface="ＭＳ Ｐゴシック" charset="-128"/>
              <a:cs typeface="Arial"/>
            </a:endParaRPr>
          </a:p>
          <a:p>
            <a:pPr defTabSz="914400" fontAlgn="base">
              <a:spcBef>
                <a:spcPct val="0"/>
              </a:spcBef>
              <a:spcAft>
                <a:spcPct val="0"/>
              </a:spcAft>
            </a:pPr>
            <a:r>
              <a:rPr lang="en-US" sz="2000" b="1" dirty="0">
                <a:solidFill>
                  <a:srgbClr val="FFFF00"/>
                </a:solidFill>
                <a:latin typeface="Arial"/>
                <a:ea typeface="ＭＳ Ｐゴシック" charset="-128"/>
                <a:cs typeface="Arial"/>
              </a:rPr>
              <a:t>It is better to see Romans 2:7, 13 as hypothetical.</a:t>
            </a:r>
            <a:r>
              <a:rPr lang="en-US" sz="2000" b="1" dirty="0">
                <a:solidFill>
                  <a:srgbClr val="FFFFFF"/>
                </a:solidFill>
                <a:latin typeface="Arial"/>
                <a:ea typeface="ＭＳ Ｐゴシック" charset="-128"/>
                <a:cs typeface="Arial"/>
              </a:rPr>
              <a:t> Paul simply says that eternal life would be possible </a:t>
            </a:r>
            <a:r>
              <a:rPr lang="en-US" sz="2000" b="1" i="1" dirty="0">
                <a:solidFill>
                  <a:srgbClr val="FFFFFF"/>
                </a:solidFill>
                <a:latin typeface="Arial"/>
                <a:ea typeface="ＭＳ Ｐゴシック" charset="-128"/>
                <a:cs typeface="Arial"/>
              </a:rPr>
              <a:t>if</a:t>
            </a:r>
            <a:r>
              <a:rPr lang="en-US" sz="2000" b="1" dirty="0">
                <a:solidFill>
                  <a:srgbClr val="FFFFFF"/>
                </a:solidFill>
                <a:latin typeface="Arial"/>
                <a:ea typeface="ＭＳ Ｐゴシック" charset="-128"/>
                <a:cs typeface="Arial"/>
              </a:rPr>
              <a:t> one could keep the law entirely, but since no one can do this then all alike are under sin.  </a:t>
            </a:r>
            <a:endParaRPr lang="en-US" sz="2000" dirty="0">
              <a:solidFill>
                <a:srgbClr val="FFFFFF"/>
              </a:solidFill>
              <a:latin typeface="Arial"/>
              <a:ea typeface="ＭＳ Ｐゴシック" charset="-128"/>
              <a:cs typeface="Arial"/>
            </a:endParaRPr>
          </a:p>
          <a:p>
            <a:pPr defTabSz="914400" fontAlgn="base">
              <a:spcBef>
                <a:spcPct val="0"/>
              </a:spcBef>
              <a:spcAft>
                <a:spcPct val="0"/>
              </a:spcAft>
            </a:pPr>
            <a:r>
              <a:rPr lang="en-US" sz="2000" b="1" dirty="0">
                <a:solidFill>
                  <a:srgbClr val="FFFFFF"/>
                </a:solidFill>
                <a:latin typeface="Arial"/>
                <a:ea typeface="ＭＳ Ｐゴシック" charset="-128"/>
                <a:cs typeface="Arial"/>
              </a:rPr>
              <a:t> </a:t>
            </a:r>
            <a:endParaRPr lang="en-US" sz="2000" dirty="0">
              <a:solidFill>
                <a:srgbClr val="FFFFFF"/>
              </a:solidFill>
              <a:latin typeface="Arial"/>
              <a:ea typeface="ＭＳ Ｐゴシック" charset="-128"/>
              <a:cs typeface="Arial"/>
            </a:endParaRPr>
          </a:p>
          <a:p>
            <a:pPr defTabSz="914400" fontAlgn="base">
              <a:spcBef>
                <a:spcPct val="0"/>
              </a:spcBef>
              <a:spcAft>
                <a:spcPct val="0"/>
              </a:spcAft>
            </a:pPr>
            <a:r>
              <a:rPr lang="en-US" sz="2000" b="1" dirty="0">
                <a:solidFill>
                  <a:srgbClr val="FFFFFF"/>
                </a:solidFill>
                <a:latin typeface="Arial"/>
                <a:ea typeface="ＭＳ Ｐゴシック" charset="-128"/>
                <a:cs typeface="Arial"/>
              </a:rPr>
              <a:t>This fits his argument that all persons are under judgment in Romans 1–3 and it also harmonizes well with 3:19-20. </a:t>
            </a:r>
            <a:endParaRPr lang="en-US" sz="2000" dirty="0">
              <a:solidFill>
                <a:srgbClr val="FFFFFF"/>
              </a:solidFill>
              <a:latin typeface="Arial"/>
              <a:ea typeface="ＭＳ Ｐゴシック" charset="-128"/>
              <a:cs typeface="Arial"/>
            </a:endParaRPr>
          </a:p>
        </p:txBody>
      </p:sp>
      <p:sp>
        <p:nvSpPr>
          <p:cNvPr id="7" name="Text Box 3"/>
          <p:cNvSpPr txBox="1">
            <a:spLocks noChangeArrowheads="1"/>
          </p:cNvSpPr>
          <p:nvPr/>
        </p:nvSpPr>
        <p:spPr bwMode="auto">
          <a:xfrm>
            <a:off x="8592400" y="76200"/>
            <a:ext cx="524099" cy="463846"/>
          </a:xfrm>
          <a:prstGeom prst="rect">
            <a:avLst/>
          </a:prstGeom>
          <a:solidFill>
            <a:srgbClr val="FFFFFF"/>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5pPr>
            <a:lvl6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6pPr>
            <a:lvl7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7pPr>
            <a:lvl8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8pPr>
            <a:lvl9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9pPr>
          </a:lstStyle>
          <a:p>
            <a:pPr defTabSz="914400" eaLnBrk="0" fontAlgn="base" hangingPunct="0">
              <a:spcBef>
                <a:spcPct val="0"/>
              </a:spcBef>
              <a:spcAft>
                <a:spcPct val="0"/>
              </a:spcAft>
              <a:buClr>
                <a:srgbClr val="000000"/>
              </a:buClr>
              <a:defRPr/>
            </a:pPr>
            <a:r>
              <a:rPr lang="en-GB" b="1" dirty="0">
                <a:solidFill>
                  <a:srgbClr val="000000"/>
                </a:solidFill>
                <a:latin typeface="Arial"/>
                <a:ea typeface="ＭＳ Ｐゴシック" charset="0"/>
                <a:cs typeface="Arial"/>
              </a:rPr>
              <a:t>54</a:t>
            </a:r>
          </a:p>
        </p:txBody>
      </p:sp>
    </p:spTree>
    <p:extLst>
      <p:ext uri="{BB962C8B-B14F-4D97-AF65-F5344CB8AC3E}">
        <p14:creationId xmlns:p14="http://schemas.microsoft.com/office/powerpoint/2010/main" val="498330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589"/>
            <a:ext cx="5690292" cy="5297411"/>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Can you really say, </a:t>
            </a:r>
            <a:r>
              <a:rPr lang="ru-RU"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God loves you</a:t>
            </a:r>
            <a:r>
              <a:rPr lang="ru-RU"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to anyone? </a:t>
            </a:r>
          </a:p>
        </p:txBody>
      </p:sp>
      <p:pic>
        <p:nvPicPr>
          <p:cNvPr id="2" name="Picture 1"/>
          <p:cNvPicPr>
            <a:picLocks noChangeAspect="1"/>
          </p:cNvPicPr>
          <p:nvPr/>
        </p:nvPicPr>
        <p:blipFill>
          <a:blip r:embed="rId3"/>
          <a:stretch>
            <a:fillRect/>
          </a:stretch>
        </p:blipFill>
        <p:spPr>
          <a:xfrm>
            <a:off x="5334000" y="1192290"/>
            <a:ext cx="3810000" cy="3810000"/>
          </a:xfrm>
          <a:prstGeom prst="rect">
            <a:avLst/>
          </a:prstGeom>
        </p:spPr>
      </p:pic>
    </p:spTree>
    <p:extLst>
      <p:ext uri="{BB962C8B-B14F-4D97-AF65-F5344CB8AC3E}">
        <p14:creationId xmlns:p14="http://schemas.microsoft.com/office/powerpoint/2010/main" val="143253738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and those whom he called, these [without the loss of one] He also </a:t>
            </a:r>
            <a:r>
              <a:rPr lang="en-US" sz="4000" b="1" dirty="0">
                <a:solidFill>
                  <a:srgbClr val="FFFF00"/>
                </a:solidFill>
                <a:effectLst>
                  <a:glow rad="127000">
                    <a:schemeClr val="tx1"/>
                  </a:glow>
                </a:effectLst>
                <a:latin typeface="Arial" charset="0"/>
                <a:ea typeface="ＭＳ Ｐゴシック" charset="0"/>
                <a:cs typeface="ＭＳ Ｐゴシック" charset="0"/>
              </a:rPr>
              <a:t>justified</a:t>
            </a:r>
            <a:r>
              <a:rPr lang="en-US" sz="40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[God</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gift of a right standing before Him received by faith, cf. Rom. 5:1], and those whom He justified, these [without the loss of one] He also </a:t>
            </a:r>
            <a:r>
              <a:rPr lang="en-US" sz="4000" b="1" dirty="0">
                <a:solidFill>
                  <a:srgbClr val="FFFF00"/>
                </a:solidFill>
                <a:effectLst>
                  <a:glow rad="127000">
                    <a:schemeClr val="tx1"/>
                  </a:glow>
                </a:effectLst>
                <a:latin typeface="Arial" charset="0"/>
                <a:ea typeface="ＭＳ Ｐゴシック" charset="0"/>
                <a:cs typeface="ＭＳ Ｐゴシック" charset="0"/>
              </a:rPr>
              <a:t>glorified</a:t>
            </a:r>
            <a:r>
              <a:rPr lang="en-US" sz="40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[an already certain event (cf. v. 29) though not yet realized and thus still future]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(Romans 8:30b).</a:t>
            </a: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uk-UA" sz="2400" dirty="0"/>
              <a:t>51</a:t>
            </a:r>
            <a:endParaRPr lang="en-US" sz="2400" dirty="0"/>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en-US" b="1" i="1" dirty="0">
                <a:solidFill>
                  <a:srgbClr val="F3F1E4"/>
                </a:solidFill>
                <a:latin typeface="Arial" charset="0"/>
                <a:ea typeface="ＭＳ Ｐゴシック" charset="-128"/>
                <a:cs typeface="ＭＳ Ｐゴシック" charset="-128"/>
              </a:rPr>
              <a:t>Translation by John D. Grassmick, Dallas Seminary, 1985</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429696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ru-RU" altLang="ja-JP" sz="3600" b="1" dirty="0">
                <a:ea typeface="ＭＳ Ｐゴシック" charset="-128"/>
                <a:cs typeface="ＭＳ Ｐゴシック" charset="-128"/>
              </a:rPr>
              <a:t>"</a:t>
            </a:r>
            <a:r>
              <a:rPr lang="en-US" altLang="ja-JP" sz="3600" b="1" dirty="0">
                <a:ea typeface="ＭＳ Ｐゴシック" charset="-128"/>
                <a:cs typeface="ＭＳ Ｐゴシック" charset="-128"/>
              </a:rPr>
              <a:t>In all things God works for good…</a:t>
            </a:r>
            <a:r>
              <a:rPr lang="ru-RU" altLang="ja-JP" sz="3600" b="1" dirty="0">
                <a:ea typeface="ＭＳ Ｐゴシック" charset="-128"/>
                <a:cs typeface="ＭＳ Ｐゴシック" charset="-128"/>
              </a:rPr>
              <a:t>"</a:t>
            </a:r>
            <a:r>
              <a:rPr lang="en-US" altLang="ja-JP" sz="3600" b="1" dirty="0">
                <a:ea typeface="ＭＳ Ｐゴシック" charset="-128"/>
                <a:cs typeface="ＭＳ Ｐゴシック" charset="-128"/>
              </a:rPr>
              <a:t> </a:t>
            </a:r>
            <a:br>
              <a:rPr lang="en-US" altLang="ja-JP" sz="3600" b="1" dirty="0">
                <a:ea typeface="ＭＳ Ｐゴシック" charset="-128"/>
                <a:cs typeface="ＭＳ Ｐゴシック" charset="-128"/>
              </a:rPr>
            </a:br>
            <a:r>
              <a:rPr lang="en-US" altLang="ja-JP" sz="3600" b="1" dirty="0">
                <a:ea typeface="ＭＳ Ｐゴシック" charset="-128"/>
                <a:cs typeface="ＭＳ Ｐゴシック" charset="-128"/>
              </a:rPr>
              <a:t>(8:28-30)</a:t>
            </a:r>
            <a:endParaRPr lang="en-US" b="1" dirty="0">
              <a:ea typeface="ＭＳ Ｐゴシック" charset="-128"/>
              <a:cs typeface="ＭＳ Ｐゴシック" charset="-128"/>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Predestined</a:t>
            </a: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Called</a:t>
            </a: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Glorified</a:t>
            </a:r>
          </a:p>
        </p:txBody>
      </p:sp>
      <p:sp>
        <p:nvSpPr>
          <p:cNvPr id="378890" name="Text Box 10"/>
          <p:cNvSpPr txBox="1">
            <a:spLocks noChangeArrowheads="1"/>
          </p:cNvSpPr>
          <p:nvPr/>
        </p:nvSpPr>
        <p:spPr bwMode="auto">
          <a:xfrm>
            <a:off x="8153400" y="76200"/>
            <a:ext cx="52700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eaLnBrk="0" fontAlgn="base" hangingPunct="0">
              <a:spcBef>
                <a:spcPct val="0"/>
              </a:spcBef>
              <a:spcAft>
                <a:spcPct val="0"/>
              </a:spcAft>
              <a:defRPr/>
            </a:pPr>
            <a:r>
              <a:rPr lang="uk-UA" sz="2400" b="1" dirty="0">
                <a:solidFill>
                  <a:srgbClr val="FFFFFF"/>
                </a:solidFill>
                <a:latin typeface="Arial" charset="0"/>
                <a:ea typeface="ＭＳ Ｐゴシック" charset="-128"/>
                <a:cs typeface="ＭＳ Ｐゴシック" charset="-128"/>
              </a:rPr>
              <a:t>51</a:t>
            </a:r>
            <a:endParaRPr lang="en-US" sz="2400" b="1" dirty="0">
              <a:solidFill>
                <a:srgbClr val="FFFFFF"/>
              </a:solidFill>
              <a:latin typeface="Arial" charset="0"/>
              <a:ea typeface="ＭＳ Ｐゴシック" charset="-128"/>
              <a:cs typeface="ＭＳ Ｐゴシック" charset="-128"/>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Foreknew</a:t>
            </a: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Justified</a:t>
            </a: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8488" y="156616"/>
            <a:ext cx="7956985" cy="1026335"/>
          </a:xfrm>
          <a:noFill/>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Have a seat, Kermit. Want I</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m about to tell you might come as a big shock</a:t>
            </a:r>
            <a:r>
              <a:rPr lang="is-IS"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394879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en-US">
                <a:solidFill>
                  <a:schemeClr val="bg1"/>
                </a:solidFill>
              </a:rPr>
              <a:t>A Parable on Romans 8:28-30</a:t>
            </a:r>
            <a:endParaRPr kumimoji="0" lang="en-US" sz="4800">
              <a:solidFill>
                <a:schemeClr val="bg1"/>
              </a:solidFill>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Helvetica" charset="0"/>
              <a:ea typeface="ＭＳ Ｐゴシック" charset="-128"/>
              <a:cs typeface="ＭＳ Ｐゴシック" charset="-128"/>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algn="ctr" defTabSz="914400" fontAlgn="base">
              <a:spcBef>
                <a:spcPct val="20000"/>
              </a:spcBef>
              <a:spcAft>
                <a:spcPct val="0"/>
              </a:spcAft>
              <a:defRPr/>
            </a:pPr>
            <a:r>
              <a:rPr kumimoji="1" lang="en-US" sz="3600" b="1" i="1">
                <a:solidFill>
                  <a:srgbClr val="E9F313"/>
                </a:solidFill>
                <a:latin typeface="Helvetica" charset="0"/>
                <a:ea typeface="ＭＳ Ｐゴシック" charset="-128"/>
                <a:cs typeface="ＭＳ Ｐゴシック" charset="-128"/>
              </a:rPr>
              <a:t>One day</a:t>
            </a:r>
            <a:r>
              <a:rPr kumimoji="1" lang="en-US" sz="3600" b="1">
                <a:solidFill>
                  <a:srgbClr val="F3F1E4"/>
                </a:solidFill>
                <a:latin typeface="Helvetica" charset="0"/>
                <a:ea typeface="ＭＳ Ｐゴシック" charset="-128"/>
                <a:cs typeface="ＭＳ Ｐゴシック" charset="-128"/>
              </a:rPr>
              <a:t> a very </a:t>
            </a:r>
            <a:r>
              <a:rPr kumimoji="1" lang="en-US" sz="3600" b="1" i="1">
                <a:solidFill>
                  <a:srgbClr val="E9F313"/>
                </a:solidFill>
                <a:latin typeface="Helvetica" charset="0"/>
                <a:ea typeface="ＭＳ Ｐゴシック" charset="-128"/>
                <a:cs typeface="ＭＳ Ｐゴシック" charset="-128"/>
              </a:rPr>
              <a:t>wise</a:t>
            </a:r>
            <a:r>
              <a:rPr kumimoji="1" lang="en-US" sz="3600" b="1">
                <a:solidFill>
                  <a:srgbClr val="F3F1E4"/>
                </a:solidFill>
                <a:latin typeface="Helvetica" charset="0"/>
                <a:ea typeface="ＭＳ Ｐゴシック" charset="-128"/>
                <a:cs typeface="ＭＳ Ｐゴシック" charset="-128"/>
              </a:rPr>
              <a:t> and </a:t>
            </a:r>
            <a:br>
              <a:rPr kumimoji="1" lang="en-US" sz="3600" b="1">
                <a:solidFill>
                  <a:srgbClr val="F3F1E4"/>
                </a:solidFill>
                <a:latin typeface="Helvetica" charset="0"/>
                <a:ea typeface="ＭＳ Ｐゴシック" charset="-128"/>
                <a:cs typeface="ＭＳ Ｐゴシック" charset="-128"/>
              </a:rPr>
            </a:br>
            <a:r>
              <a:rPr kumimoji="1" lang="en-US" sz="3600" b="1" i="1">
                <a:solidFill>
                  <a:srgbClr val="E9F313"/>
                </a:solidFill>
                <a:latin typeface="Helvetica" charset="0"/>
                <a:ea typeface="ＭＳ Ｐゴシック" charset="-128"/>
                <a:cs typeface="ＭＳ Ｐゴシック" charset="-128"/>
              </a:rPr>
              <a:t>skillful sculptor</a:t>
            </a:r>
            <a:r>
              <a:rPr kumimoji="1" lang="en-US" sz="3600" b="1">
                <a:solidFill>
                  <a:srgbClr val="F3F1E4"/>
                </a:solidFill>
                <a:latin typeface="Helvetica" charset="0"/>
                <a:ea typeface="ＭＳ Ｐゴシック" charset="-128"/>
                <a:cs typeface="ＭＳ Ｐゴシック" charset="-128"/>
              </a:rPr>
              <a:t> desired to make a </a:t>
            </a:r>
            <a:br>
              <a:rPr kumimoji="1" lang="en-US" sz="3600" b="1">
                <a:solidFill>
                  <a:srgbClr val="F3F1E4"/>
                </a:solidFill>
                <a:latin typeface="Helvetica" charset="0"/>
                <a:ea typeface="ＭＳ Ｐゴシック" charset="-128"/>
                <a:cs typeface="ＭＳ Ｐゴシック" charset="-128"/>
              </a:rPr>
            </a:br>
            <a:r>
              <a:rPr kumimoji="1" lang="en-US" sz="3600" b="1" i="1">
                <a:solidFill>
                  <a:srgbClr val="E9F313"/>
                </a:solidFill>
                <a:latin typeface="Helvetica" charset="0"/>
                <a:ea typeface="ＭＳ Ｐゴシック" charset="-128"/>
                <a:cs typeface="ＭＳ Ｐゴシック" charset="-128"/>
              </a:rPr>
              <a:t>beautiful marble statute</a:t>
            </a:r>
            <a:r>
              <a:rPr kumimoji="1" lang="en-US" sz="3600" b="1">
                <a:solidFill>
                  <a:srgbClr val="F3F1E4"/>
                </a:solidFill>
                <a:latin typeface="Helvetica" charset="0"/>
                <a:ea typeface="ＭＳ Ｐゴシック" charset="-128"/>
                <a:cs typeface="ＭＳ Ｐゴシック" charset="-128"/>
              </a:rPr>
              <a:t>…</a:t>
            </a:r>
          </a:p>
        </p:txBody>
      </p:sp>
      <p:sp>
        <p:nvSpPr>
          <p:cNvPr id="864262" name="Text Box 12"/>
          <p:cNvSpPr txBox="1">
            <a:spLocks noChangeArrowheads="1"/>
          </p:cNvSpPr>
          <p:nvPr/>
        </p:nvSpPr>
        <p:spPr bwMode="auto">
          <a:xfrm>
            <a:off x="8459757" y="47625"/>
            <a:ext cx="527007"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uk-UA" sz="2400" b="1" dirty="0">
                <a:solidFill>
                  <a:srgbClr val="F3F1E4"/>
                </a:solidFill>
                <a:latin typeface="Arial" charset="0"/>
                <a:ea typeface="ＭＳ Ｐゴシック" charset="-128"/>
                <a:cs typeface="ＭＳ Ｐゴシック" charset="-128"/>
              </a:rPr>
              <a:t>51</a:t>
            </a:r>
            <a:endParaRPr lang="en-US" sz="2400"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47752861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76200" y="5943600"/>
            <a:ext cx="7772400" cy="762000"/>
          </a:xfrm>
        </p:spPr>
        <p:txBody>
          <a:bodyPr anchor="t"/>
          <a:lstStyle/>
          <a:p>
            <a:pPr algn="l" eaLnBrk="1" hangingPunct="1">
              <a:spcBef>
                <a:spcPct val="20000"/>
              </a:spcBef>
              <a:buFontTx/>
              <a:buChar char="•"/>
            </a:pPr>
            <a:r>
              <a:rPr kumimoji="0" lang="en-US" sz="3200">
                <a:solidFill>
                  <a:schemeClr val="tx1"/>
                </a:solidFill>
              </a:rPr>
              <a:t> Foreknowledge</a:t>
            </a: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Helvetica" charset="0"/>
              <a:ea typeface="ＭＳ Ｐゴシック" charset="-128"/>
              <a:cs typeface="ＭＳ Ｐゴシック" charset="-128"/>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en-US" sz="3200" b="1">
                <a:solidFill>
                  <a:srgbClr val="F3F1E4"/>
                </a:solidFill>
                <a:latin typeface="Helvetica" pitchFamily="-112" charset="0"/>
                <a:ea typeface="ＭＳ Ｐゴシック"/>
                <a:cs typeface="ＭＳ Ｐゴシック"/>
              </a:rPr>
              <a:t>From among the </a:t>
            </a:r>
            <a:r>
              <a:rPr kumimoji="1" lang="en-US" sz="3200" b="1" i="1">
                <a:solidFill>
                  <a:srgbClr val="E9F313"/>
                </a:solidFill>
                <a:latin typeface="Helvetica" pitchFamily="-112" charset="0"/>
                <a:ea typeface="ＭＳ Ｐゴシック"/>
                <a:cs typeface="ＭＳ Ｐゴシック"/>
              </a:rPr>
              <a:t>many possibilities</a:t>
            </a:r>
            <a:r>
              <a:rPr kumimoji="1" lang="en-US" sz="3200" b="1">
                <a:solidFill>
                  <a:srgbClr val="F3F1E4"/>
                </a:solidFill>
                <a:latin typeface="Helvetica" pitchFamily="-112" charset="0"/>
                <a:ea typeface="ＭＳ Ｐゴシック"/>
                <a:cs typeface="ＭＳ Ｐゴシック"/>
              </a:rPr>
              <a:t> in the marble quarry he </a:t>
            </a:r>
            <a:r>
              <a:rPr kumimoji="1" lang="en-US" sz="3200" b="1" i="1">
                <a:solidFill>
                  <a:srgbClr val="E9F313"/>
                </a:solidFill>
                <a:latin typeface="Helvetica" pitchFamily="-112" charset="0"/>
                <a:ea typeface="ＭＳ Ｐゴシック"/>
                <a:cs typeface="ＭＳ Ｐゴシック"/>
              </a:rPr>
              <a:t>selected one rough stone</a:t>
            </a:r>
            <a:r>
              <a:rPr kumimoji="1" lang="en-US" sz="3200" b="1">
                <a:solidFill>
                  <a:srgbClr val="F3F1E4"/>
                </a:solidFill>
                <a:latin typeface="Helvetica" pitchFamily="-112" charset="0"/>
                <a:ea typeface="ＭＳ Ｐゴシック"/>
                <a:cs typeface="ＭＳ Ｐゴシック"/>
              </a:rPr>
              <a:t> which he would use for this purpose.</a:t>
            </a: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272776"/>
              </a:solidFill>
              <a:latin typeface="Times New Roman" charset="0"/>
              <a:ea typeface="ＭＳ Ｐゴシック" charset="-128"/>
              <a:cs typeface="ＭＳ Ｐゴシック" charset="-128"/>
            </a:endParaRPr>
          </a:p>
        </p:txBody>
      </p:sp>
      <p:sp>
        <p:nvSpPr>
          <p:cNvPr id="865287" name="Text Box 9"/>
          <p:cNvSpPr txBox="1">
            <a:spLocks noChangeArrowheads="1"/>
          </p:cNvSpPr>
          <p:nvPr/>
        </p:nvSpPr>
        <p:spPr bwMode="auto">
          <a:xfrm>
            <a:off x="8264525" y="0"/>
            <a:ext cx="527007"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uk-UA" sz="2400" b="1" dirty="0">
                <a:solidFill>
                  <a:srgbClr val="F3F1E4"/>
                </a:solidFill>
                <a:latin typeface="Arial" charset="0"/>
                <a:ea typeface="ＭＳ Ｐゴシック" charset="-128"/>
                <a:cs typeface="ＭＳ Ｐゴシック" charset="-128"/>
              </a:rPr>
              <a:t>51</a:t>
            </a:r>
            <a:endParaRPr lang="en-US" sz="2400"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0" y="6096000"/>
            <a:ext cx="7772400" cy="762000"/>
          </a:xfrm>
        </p:spPr>
        <p:txBody>
          <a:bodyPr anchor="t"/>
          <a:lstStyle/>
          <a:p>
            <a:pPr algn="l" eaLnBrk="1" hangingPunct="1">
              <a:spcBef>
                <a:spcPct val="20000"/>
              </a:spcBef>
              <a:buFontTx/>
              <a:buChar char="•"/>
            </a:pPr>
            <a:r>
              <a:rPr kumimoji="0" lang="en-US" sz="3200">
                <a:solidFill>
                  <a:schemeClr val="tx1"/>
                </a:solidFill>
              </a:rPr>
              <a:t> Predestination</a:t>
            </a: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Helvetica" charset="0"/>
              <a:ea typeface="ＭＳ Ｐゴシック" charset="-128"/>
              <a:cs typeface="ＭＳ Ｐゴシック" charset="-128"/>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en-US" sz="3200" b="1">
                <a:solidFill>
                  <a:srgbClr val="F3F1E4"/>
                </a:solidFill>
                <a:latin typeface="Helvetica" pitchFamily="-112" charset="0"/>
                <a:ea typeface="ＭＳ Ｐゴシック"/>
                <a:cs typeface="ＭＳ Ｐゴシック"/>
              </a:rPr>
              <a:t>He </a:t>
            </a:r>
            <a:r>
              <a:rPr kumimoji="1" lang="en-US" sz="3200" b="1">
                <a:solidFill>
                  <a:srgbClr val="E9F313"/>
                </a:solidFill>
                <a:latin typeface="Helvetica" pitchFamily="-112" charset="0"/>
                <a:ea typeface="ＭＳ Ｐゴシック"/>
                <a:cs typeface="ＭＳ Ｐゴシック"/>
              </a:rPr>
              <a:t>marked it</a:t>
            </a:r>
            <a:r>
              <a:rPr kumimoji="1" lang="en-US" sz="3200" b="1">
                <a:solidFill>
                  <a:srgbClr val="F3F1E4"/>
                </a:solidFill>
                <a:latin typeface="Helvetica" pitchFamily="-112" charset="0"/>
                <a:ea typeface="ＭＳ Ｐゴシック"/>
                <a:cs typeface="ＭＳ Ｐゴシック"/>
              </a:rPr>
              <a:t> and thereby </a:t>
            </a:r>
            <a:r>
              <a:rPr kumimoji="1" lang="en-US" sz="3200" b="1">
                <a:solidFill>
                  <a:srgbClr val="E9F313"/>
                </a:solidFill>
                <a:latin typeface="Helvetica" pitchFamily="-112" charset="0"/>
                <a:ea typeface="ＭＳ Ｐゴシック"/>
                <a:cs typeface="ＭＳ Ｐゴシック"/>
              </a:rPr>
              <a:t>destined it</a:t>
            </a:r>
            <a:r>
              <a:rPr kumimoji="1" lang="en-US" sz="3200" b="1">
                <a:solidFill>
                  <a:srgbClr val="F3F1E4"/>
                </a:solidFill>
                <a:latin typeface="Helvetica" pitchFamily="-112" charset="0"/>
                <a:ea typeface="ＭＳ Ｐゴシック"/>
                <a:cs typeface="ＭＳ Ｐゴシック"/>
              </a:rPr>
              <a:t> for the beautiful finished product which he had in mind.  That mark </a:t>
            </a:r>
            <a:r>
              <a:rPr kumimoji="1" lang="en-US" sz="3200" b="1">
                <a:solidFill>
                  <a:srgbClr val="E9F313"/>
                </a:solidFill>
                <a:latin typeface="Helvetica" pitchFamily="-112" charset="0"/>
                <a:ea typeface="ＭＳ Ｐゴシック"/>
                <a:cs typeface="ＭＳ Ｐゴシック"/>
              </a:rPr>
              <a:t>preserved it</a:t>
            </a:r>
            <a:r>
              <a:rPr kumimoji="1" lang="en-US" sz="3200" b="1">
                <a:solidFill>
                  <a:srgbClr val="F3F1E4"/>
                </a:solidFill>
                <a:latin typeface="Helvetica" pitchFamily="-112" charset="0"/>
                <a:ea typeface="ＭＳ Ｐゴシック"/>
                <a:cs typeface="ＭＳ Ｐゴシック"/>
              </a:rPr>
              <a:t> from being discarded and destroyed.</a:t>
            </a: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819400"/>
            <a:ext cx="3927475" cy="3513138"/>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27007"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uk-UA" sz="2400" b="1" dirty="0">
                <a:solidFill>
                  <a:srgbClr val="F3F1E4"/>
                </a:solidFill>
                <a:latin typeface="Arial" charset="0"/>
                <a:ea typeface="ＭＳ Ｐゴシック" charset="-128"/>
                <a:cs typeface="ＭＳ Ｐゴシック" charset="-128"/>
              </a:rPr>
              <a:t>51</a:t>
            </a:r>
            <a:endParaRPr lang="en-US" sz="2400" dirty="0">
              <a:solidFill>
                <a:srgbClr val="272776"/>
              </a:solidFill>
              <a:latin typeface="Times New Roman" charset="0"/>
              <a:ea typeface="ＭＳ Ｐゴシック" charset="-128"/>
              <a:cs typeface="ＭＳ Ｐゴシック" charset="-128"/>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272776"/>
              </a:solidFill>
              <a:latin typeface="Times New Roman" charset="0"/>
              <a:ea typeface="ＭＳ Ｐゴシック" charset="-128"/>
              <a:cs typeface="ＭＳ Ｐゴシック" charset="-128"/>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0" y="6172200"/>
            <a:ext cx="77724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Calling and justification</a:t>
            </a: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Helvetica" charset="0"/>
              <a:ea typeface="ＭＳ Ｐゴシック" charset="-128"/>
              <a:cs typeface="ＭＳ Ｐゴシック" charset="-128"/>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en-US" sz="3200" b="1" i="1">
                <a:solidFill>
                  <a:srgbClr val="E9F313"/>
                </a:solidFill>
                <a:latin typeface="Helvetica" pitchFamily="-112" charset="0"/>
                <a:ea typeface="ＭＳ Ｐゴシック"/>
                <a:cs typeface="ＭＳ Ｐゴシック"/>
              </a:rPr>
              <a:t>Sometime later</a:t>
            </a:r>
            <a:r>
              <a:rPr kumimoji="1" lang="en-US" sz="3200" b="1">
                <a:solidFill>
                  <a:srgbClr val="F3F1E4"/>
                </a:solidFill>
                <a:latin typeface="Helvetica" pitchFamily="-112" charset="0"/>
                <a:ea typeface="ＭＳ Ｐゴシック"/>
                <a:cs typeface="ＭＳ Ｐゴシック"/>
              </a:rPr>
              <a:t> he sent his </a:t>
            </a:r>
            <a:r>
              <a:rPr kumimoji="1" lang="en-US" sz="3200" b="1" i="1">
                <a:solidFill>
                  <a:srgbClr val="E9F313"/>
                </a:solidFill>
                <a:latin typeface="Helvetica" pitchFamily="-112" charset="0"/>
                <a:ea typeface="ＭＳ Ｐゴシック"/>
                <a:cs typeface="ＭＳ Ｐゴシック"/>
              </a:rPr>
              <a:t>helper</a:t>
            </a:r>
            <a:r>
              <a:rPr kumimoji="1" lang="en-US" sz="3200" b="1">
                <a:solidFill>
                  <a:srgbClr val="F3F1E4"/>
                </a:solidFill>
                <a:latin typeface="Helvetica" pitchFamily="-112" charset="0"/>
                <a:ea typeface="ＭＳ Ｐゴシック"/>
                <a:cs typeface="ＭＳ Ｐゴシック"/>
              </a:rPr>
              <a:t> to fetch the stone and place it on his own work table.</a:t>
            </a: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27007"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uk-UA" sz="2400" b="1" dirty="0">
                <a:solidFill>
                  <a:srgbClr val="F3F1E4"/>
                </a:solidFill>
                <a:latin typeface="Arial" charset="0"/>
                <a:ea typeface="ＭＳ Ｐゴシック" charset="-128"/>
                <a:cs typeface="ＭＳ Ｐゴシック" charset="-128"/>
              </a:rPr>
              <a:t>51</a:t>
            </a:r>
            <a:endParaRPr lang="en-US" sz="2400"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7282967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Helvetica" charset="0"/>
              <a:ea typeface="ＭＳ Ｐゴシック" charset="-128"/>
              <a:cs typeface="ＭＳ Ｐゴシック" charset="-128"/>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76200" y="60960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Progressive sanctification &amp; eternal security</a:t>
            </a:r>
          </a:p>
        </p:txBody>
      </p:sp>
      <p:sp>
        <p:nvSpPr>
          <p:cNvPr id="868359" name="Text Box 9"/>
          <p:cNvSpPr txBox="1">
            <a:spLocks noChangeArrowheads="1"/>
          </p:cNvSpPr>
          <p:nvPr/>
        </p:nvSpPr>
        <p:spPr bwMode="auto">
          <a:xfrm>
            <a:off x="8340725" y="47625"/>
            <a:ext cx="527007"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uk-UA" sz="2400" b="1" dirty="0">
                <a:solidFill>
                  <a:srgbClr val="F3F1E4"/>
                </a:solidFill>
                <a:latin typeface="Arial" charset="0"/>
                <a:ea typeface="ＭＳ Ｐゴシック" charset="-128"/>
                <a:cs typeface="ＭＳ Ｐゴシック" charset="-128"/>
              </a:rPr>
              <a:t>51</a:t>
            </a:r>
            <a:endParaRPr lang="en-US" sz="2400" dirty="0">
              <a:solidFill>
                <a:srgbClr val="272776"/>
              </a:solidFill>
              <a:latin typeface="Times New Roman" charset="0"/>
              <a:ea typeface="ＭＳ Ｐゴシック" charset="-128"/>
              <a:cs typeface="ＭＳ Ｐゴシック" charset="-128"/>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en-US" sz="3200" b="1" dirty="0">
                <a:solidFill>
                  <a:srgbClr val="F3F1E4"/>
                </a:solidFill>
                <a:latin typeface="Helvetica" pitchFamily="-112" charset="0"/>
                <a:ea typeface="ＭＳ Ｐゴシック"/>
                <a:cs typeface="ＭＳ Ｐゴシック"/>
              </a:rPr>
              <a:t>Then the </a:t>
            </a:r>
            <a:r>
              <a:rPr kumimoji="1" lang="en-US" sz="3200" b="1" i="1" dirty="0">
                <a:solidFill>
                  <a:srgbClr val="E9F313"/>
                </a:solidFill>
                <a:latin typeface="Helvetica" pitchFamily="-112" charset="0"/>
                <a:ea typeface="ＭＳ Ｐゴシック"/>
                <a:cs typeface="ＭＳ Ｐゴシック"/>
              </a:rPr>
              <a:t>sculptor began to chisel, rasp, and file</a:t>
            </a:r>
            <a:r>
              <a:rPr kumimoji="1" lang="en-US" sz="3200" b="1" dirty="0">
                <a:solidFill>
                  <a:srgbClr val="F3F1E4"/>
                </a:solidFill>
                <a:latin typeface="Helvetica" pitchFamily="-112" charset="0"/>
                <a:ea typeface="ＭＳ Ｐゴシック"/>
                <a:cs typeface="ＭＳ Ｐゴシック"/>
              </a:rPr>
              <a:t> on that block of rough stone shaping it into the </a:t>
            </a:r>
            <a:r>
              <a:rPr kumimoji="1" lang="en-US" sz="3200" b="1" i="1" dirty="0">
                <a:solidFill>
                  <a:srgbClr val="E9F313"/>
                </a:solidFill>
                <a:latin typeface="Helvetica" pitchFamily="-112" charset="0"/>
                <a:ea typeface="ＭＳ Ｐゴシック"/>
                <a:cs typeface="ＭＳ Ｐゴシック"/>
              </a:rPr>
              <a:t>likeness of the clay model</a:t>
            </a:r>
            <a:r>
              <a:rPr kumimoji="1" lang="en-US" sz="3200" b="1" dirty="0">
                <a:solidFill>
                  <a:srgbClr val="F3F1E4"/>
                </a:solidFill>
                <a:latin typeface="Helvetica" pitchFamily="-112" charset="0"/>
                <a:ea typeface="ＭＳ Ｐゴシック"/>
                <a:cs typeface="ＭＳ Ｐゴシック"/>
              </a:rPr>
              <a:t> that served as his pattern.  In the process, however, he did </a:t>
            </a:r>
            <a:r>
              <a:rPr kumimoji="1" lang="en-US" sz="3200" b="1" i="1" dirty="0">
                <a:solidFill>
                  <a:srgbClr val="E9F313"/>
                </a:solidFill>
                <a:latin typeface="Helvetica" pitchFamily="-112" charset="0"/>
                <a:ea typeface="ＭＳ Ｐゴシック"/>
                <a:cs typeface="ＭＳ Ｐゴシック"/>
              </a:rPr>
              <a:t>nothing to ruin the stone</a:t>
            </a:r>
            <a:r>
              <a:rPr kumimoji="1" lang="en-US" sz="3200" b="1" dirty="0">
                <a:solidFill>
                  <a:srgbClr val="F3F1E4"/>
                </a:solidFill>
                <a:latin typeface="Helvetica" pitchFamily="-112" charset="0"/>
                <a:ea typeface="ＭＳ Ｐゴシック"/>
                <a:cs typeface="ＭＳ Ｐゴシック"/>
              </a:rPr>
              <a:t> and he saw to it that </a:t>
            </a:r>
            <a:br>
              <a:rPr kumimoji="1" lang="en-US" sz="3200" b="1" dirty="0">
                <a:solidFill>
                  <a:srgbClr val="F3F1E4"/>
                </a:solidFill>
                <a:latin typeface="Helvetica" pitchFamily="-112" charset="0"/>
                <a:ea typeface="ＭＳ Ｐゴシック"/>
                <a:cs typeface="ＭＳ Ｐゴシック"/>
              </a:rPr>
            </a:br>
            <a:r>
              <a:rPr kumimoji="1" lang="en-US" sz="3200" b="1" i="1" dirty="0">
                <a:solidFill>
                  <a:srgbClr val="E9F313"/>
                </a:solidFill>
                <a:latin typeface="Helvetica" pitchFamily="-112" charset="0"/>
                <a:ea typeface="ＭＳ Ｐゴシック"/>
                <a:cs typeface="ＭＳ Ｐゴシック"/>
              </a:rPr>
              <a:t>no one else marred</a:t>
            </a:r>
            <a:r>
              <a:rPr kumimoji="1" lang="en-US" sz="3200" b="1" dirty="0">
                <a:solidFill>
                  <a:srgbClr val="F3F1E4"/>
                </a:solidFill>
                <a:latin typeface="Helvetica" pitchFamily="-112" charset="0"/>
                <a:ea typeface="ＭＳ Ｐゴシック"/>
                <a:cs typeface="ＭＳ Ｐゴシック"/>
              </a:rPr>
              <a:t> it either.</a:t>
            </a:r>
          </a:p>
        </p:txBody>
      </p:sp>
    </p:spTree>
    <p:extLst>
      <p:ext uri="{BB962C8B-B14F-4D97-AF65-F5344CB8AC3E}">
        <p14:creationId xmlns:p14="http://schemas.microsoft.com/office/powerpoint/2010/main" val="130516705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Election</a:t>
            </a: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srgbClr val="FFFFFF"/>
                </a:solidFill>
                <a:latin typeface="Arial" charset="0"/>
                <a:ea typeface="Arial" charset="0"/>
                <a:cs typeface="Arial" charset="0"/>
              </a:rPr>
              <a:t>God</a:t>
            </a:r>
            <a:r>
              <a:rPr lang="uk-UA" sz="3600" b="1" dirty="0">
                <a:solidFill>
                  <a:srgbClr val="FFFFFF"/>
                </a:solidFill>
                <a:latin typeface="Arial" charset="0"/>
                <a:ea typeface="Arial" charset="0"/>
                <a:cs typeface="Arial" charset="0"/>
              </a:rPr>
              <a:t>'</a:t>
            </a:r>
            <a:r>
              <a:rPr lang="en-US" sz="3600" b="1" dirty="0">
                <a:solidFill>
                  <a:srgbClr val="FFFFFF"/>
                </a:solidFill>
                <a:latin typeface="Arial" charset="0"/>
                <a:ea typeface="Arial" charset="0"/>
                <a:cs typeface="Arial" charset="0"/>
              </a:rPr>
              <a:t>s choice of an individual or group for a specific purpose or destiny</a:t>
            </a:r>
            <a:endParaRPr lang="en-US" sz="3600" b="1" dirty="0">
              <a:solidFill>
                <a:srgbClr val="FFFFFF"/>
              </a:solidFill>
              <a:latin typeface="Times New Roman" charset="0"/>
              <a:ea typeface="Times New Roman" charset="0"/>
              <a:cs typeface="Times New Roman" charset="0"/>
            </a:endParaRPr>
          </a:p>
        </p:txBody>
      </p:sp>
      <p:sp>
        <p:nvSpPr>
          <p:cNvPr id="4" name="Text Box 12"/>
          <p:cNvSpPr txBox="1">
            <a:spLocks noChangeArrowheads="1"/>
          </p:cNvSpPr>
          <p:nvPr/>
        </p:nvSpPr>
        <p:spPr bwMode="auto">
          <a:xfrm>
            <a:off x="8572110" y="47625"/>
            <a:ext cx="527007"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400" b="1" dirty="0">
                <a:solidFill>
                  <a:srgbClr val="F3F1E4"/>
                </a:solidFill>
                <a:latin typeface="Arial" charset="0"/>
                <a:ea typeface="ＭＳ Ｐゴシック" charset="-128"/>
                <a:cs typeface="ＭＳ Ｐゴシック" charset="-128"/>
              </a:rPr>
              <a:t>55</a:t>
            </a:r>
            <a:endParaRPr lang="en-US" sz="2400" dirty="0">
              <a:solidFill>
                <a:srgbClr val="272776"/>
              </a:solidFill>
              <a:latin typeface="Times New Roman"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Helvetica" charset="0"/>
              <a:ea typeface="ＭＳ Ｐゴシック" charset="-128"/>
              <a:cs typeface="ＭＳ Ｐゴシック" charset="-128"/>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43400"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76200" y="62484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Rapture</a:t>
            </a:r>
          </a:p>
        </p:txBody>
      </p:sp>
      <p:sp>
        <p:nvSpPr>
          <p:cNvPr id="869383" name="Text Box 10"/>
          <p:cNvSpPr txBox="1">
            <a:spLocks noChangeArrowheads="1"/>
          </p:cNvSpPr>
          <p:nvPr/>
        </p:nvSpPr>
        <p:spPr bwMode="auto">
          <a:xfrm>
            <a:off x="8340725" y="47625"/>
            <a:ext cx="527007"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uk-UA" sz="2400" b="1" dirty="0">
                <a:solidFill>
                  <a:srgbClr val="F3F1E4"/>
                </a:solidFill>
                <a:latin typeface="Arial" charset="0"/>
                <a:ea typeface="ＭＳ Ｐゴシック" charset="-128"/>
                <a:cs typeface="ＭＳ Ｐゴシック" charset="-128"/>
              </a:rPr>
              <a:t>51</a:t>
            </a:r>
            <a:endParaRPr lang="en-US" sz="2400" dirty="0">
              <a:solidFill>
                <a:srgbClr val="272776"/>
              </a:solidFill>
              <a:latin typeface="Times New Roman" charset="0"/>
              <a:ea typeface="ＭＳ Ｐゴシック" charset="-128"/>
              <a:cs typeface="ＭＳ Ｐゴシック" charset="-128"/>
            </a:endParaRPr>
          </a:p>
        </p:txBody>
      </p:sp>
      <p:sp>
        <p:nvSpPr>
          <p:cNvPr id="1440772" name="Rectangle 4"/>
          <p:cNvSpPr>
            <a:spLocks noChangeArrowheads="1"/>
          </p:cNvSpPr>
          <p:nvPr/>
        </p:nvSpPr>
        <p:spPr bwMode="auto">
          <a:xfrm>
            <a:off x="4139952" y="457200"/>
            <a:ext cx="4953000"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en-US" sz="3200" b="1" dirty="0">
                <a:solidFill>
                  <a:srgbClr val="F3F1E4"/>
                </a:solidFill>
                <a:latin typeface="Helvetica" pitchFamily="-112" charset="0"/>
                <a:ea typeface="ＭＳ Ｐゴシック"/>
                <a:cs typeface="ＭＳ Ｐゴシック"/>
              </a:rPr>
              <a:t>Then one day </a:t>
            </a:r>
            <a:r>
              <a:rPr kumimoji="1" lang="en-US" sz="3200" b="1" i="1" dirty="0">
                <a:solidFill>
                  <a:srgbClr val="E9F313"/>
                </a:solidFill>
                <a:latin typeface="Helvetica" pitchFamily="-112" charset="0"/>
                <a:ea typeface="ＭＳ Ｐゴシック"/>
                <a:cs typeface="ＭＳ Ｐゴシック"/>
              </a:rPr>
              <a:t>his work was done</a:t>
            </a:r>
            <a:r>
              <a:rPr kumimoji="1" lang="en-US" sz="3200" b="1" dirty="0">
                <a:solidFill>
                  <a:srgbClr val="F3F1E4"/>
                </a:solidFill>
                <a:latin typeface="Helvetica" pitchFamily="-112" charset="0"/>
                <a:ea typeface="ＭＳ Ｐゴシック"/>
                <a:cs typeface="ＭＳ Ｐゴシック"/>
              </a:rPr>
              <a:t>.  The </a:t>
            </a:r>
            <a:r>
              <a:rPr kumimoji="1" lang="en-US" sz="3200" b="1" i="1" dirty="0">
                <a:solidFill>
                  <a:srgbClr val="E9F313"/>
                </a:solidFill>
                <a:latin typeface="Helvetica" pitchFamily="-112" charset="0"/>
                <a:ea typeface="ＭＳ Ｐゴシック"/>
                <a:cs typeface="ＭＳ Ｐゴシック"/>
              </a:rPr>
              <a:t>statue</a:t>
            </a:r>
            <a:r>
              <a:rPr kumimoji="1" lang="en-US" sz="3200" b="1" dirty="0">
                <a:solidFill>
                  <a:srgbClr val="F3F1E4"/>
                </a:solidFill>
                <a:latin typeface="Helvetica" pitchFamily="-112" charset="0"/>
                <a:ea typeface="ＭＳ Ｐゴシック"/>
                <a:cs typeface="ＭＳ Ｐゴシック"/>
              </a:rPr>
              <a:t> was </a:t>
            </a:r>
            <a:r>
              <a:rPr kumimoji="1" lang="en-US" sz="3200" b="1" i="1" dirty="0">
                <a:solidFill>
                  <a:srgbClr val="E9F313"/>
                </a:solidFill>
                <a:latin typeface="Helvetica" pitchFamily="-112" charset="0"/>
                <a:ea typeface="ＭＳ Ｐゴシック"/>
                <a:cs typeface="ＭＳ Ｐゴシック"/>
              </a:rPr>
              <a:t>complete</a:t>
            </a:r>
            <a:r>
              <a:rPr kumimoji="1" lang="en-US" sz="3200" b="1" dirty="0">
                <a:solidFill>
                  <a:srgbClr val="F3F1E4"/>
                </a:solidFill>
                <a:latin typeface="Helvetica" pitchFamily="-112" charset="0"/>
                <a:ea typeface="ＭＳ Ｐゴシック"/>
                <a:cs typeface="ＭＳ Ｐゴシック"/>
              </a:rPr>
              <a:t> with all its features finely honed in </a:t>
            </a:r>
            <a:r>
              <a:rPr kumimoji="1" lang="en-US" sz="3200" b="1" i="1" dirty="0">
                <a:solidFill>
                  <a:srgbClr val="E9F313"/>
                </a:solidFill>
                <a:latin typeface="Helvetica" pitchFamily="-112" charset="0"/>
                <a:ea typeface="ＭＳ Ｐゴシック"/>
                <a:cs typeface="ＭＳ Ｐゴシック"/>
              </a:rPr>
              <a:t>full conformity</a:t>
            </a:r>
            <a:r>
              <a:rPr kumimoji="1" lang="en-US" sz="3200" b="1" dirty="0">
                <a:solidFill>
                  <a:srgbClr val="F3F1E4"/>
                </a:solidFill>
                <a:latin typeface="Helvetica" pitchFamily="-112" charset="0"/>
                <a:ea typeface="ＭＳ Ｐゴシック"/>
                <a:cs typeface="ＭＳ Ｐゴシック"/>
              </a:rPr>
              <a:t> with his clay model.  The time had come to </a:t>
            </a:r>
            <a:r>
              <a:rPr kumimoji="1" lang="en-US" sz="3200" b="1" i="1" dirty="0">
                <a:solidFill>
                  <a:srgbClr val="E9F313"/>
                </a:solidFill>
                <a:latin typeface="Helvetica" pitchFamily="-112" charset="0"/>
                <a:ea typeface="ＭＳ Ｐゴシック"/>
                <a:cs typeface="ＭＳ Ｐゴシック"/>
              </a:rPr>
              <a:t>remove it</a:t>
            </a:r>
            <a:r>
              <a:rPr kumimoji="1" lang="en-US" sz="3200" b="1" dirty="0">
                <a:solidFill>
                  <a:srgbClr val="F3F1E4"/>
                </a:solidFill>
                <a:latin typeface="Helvetica" pitchFamily="-112" charset="0"/>
                <a:ea typeface="ＭＳ Ｐゴシック"/>
                <a:cs typeface="ＭＳ Ｐゴシック"/>
              </a:rPr>
              <a:t> from the clutter of the work bench and </a:t>
            </a:r>
            <a:r>
              <a:rPr kumimoji="1" lang="en-US" sz="3200" b="1" i="1" dirty="0">
                <a:solidFill>
                  <a:srgbClr val="E9F313"/>
                </a:solidFill>
                <a:latin typeface="Helvetica" pitchFamily="-112" charset="0"/>
                <a:ea typeface="ＭＳ Ｐゴシック"/>
                <a:cs typeface="ＭＳ Ｐゴシック"/>
              </a:rPr>
              <a:t>take it to the palace court</a:t>
            </a:r>
            <a:r>
              <a:rPr kumimoji="1" lang="en-US" sz="3200" b="1" dirty="0">
                <a:solidFill>
                  <a:srgbClr val="F3F1E4"/>
                </a:solidFill>
                <a:latin typeface="Helvetica" pitchFamily="-112" charset="0"/>
                <a:ea typeface="ＭＳ Ｐゴシック"/>
                <a:cs typeface="ＭＳ Ｐゴシック"/>
              </a:rPr>
              <a:t> where it would be </a:t>
            </a:r>
            <a:r>
              <a:rPr kumimoji="1" lang="en-US" sz="3200" b="1" i="1" dirty="0">
                <a:solidFill>
                  <a:srgbClr val="E9F313"/>
                </a:solidFill>
                <a:latin typeface="Helvetica" pitchFamily="-112" charset="0"/>
                <a:ea typeface="ＭＳ Ｐゴシック"/>
                <a:cs typeface="ＭＳ Ｐゴシック"/>
              </a:rPr>
              <a:t>unveiled for public display</a:t>
            </a:r>
            <a:r>
              <a:rPr kumimoji="1" lang="en-US" sz="3200" b="1" dirty="0">
                <a:solidFill>
                  <a:srgbClr val="F3F1E4"/>
                </a:solidFill>
                <a:latin typeface="Helvetica" pitchFamily="-112" charset="0"/>
                <a:ea typeface="ＭＳ Ｐゴシック"/>
                <a:cs typeface="ＭＳ Ｐゴシック"/>
              </a:rPr>
              <a:t>. </a:t>
            </a:r>
          </a:p>
        </p:txBody>
      </p:sp>
    </p:spTree>
    <p:extLst>
      <p:ext uri="{BB962C8B-B14F-4D97-AF65-F5344CB8AC3E}">
        <p14:creationId xmlns:p14="http://schemas.microsoft.com/office/powerpoint/2010/main" val="17341759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Helvetica" charset="0"/>
              <a:ea typeface="ＭＳ Ｐゴシック" charset="-128"/>
              <a:cs typeface="ＭＳ Ｐゴシック" charset="-128"/>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en-US" sz="3200" b="1" dirty="0">
                <a:solidFill>
                  <a:srgbClr val="F3F1E4"/>
                </a:solidFill>
                <a:effectLst>
                  <a:glow rad="101600">
                    <a:srgbClr val="000000">
                      <a:alpha val="75000"/>
                    </a:srgbClr>
                  </a:glow>
                </a:effectLst>
                <a:latin typeface="Helvetica" pitchFamily="-112" charset="0"/>
                <a:ea typeface="ＭＳ Ｐゴシック"/>
                <a:cs typeface="ＭＳ Ｐゴシック"/>
              </a:rPr>
              <a:t>And all those who passed by smiled their approval and gave accolades of praise to the wise and skillful sculptor.</a:t>
            </a:r>
          </a:p>
        </p:txBody>
      </p:sp>
      <p:sp>
        <p:nvSpPr>
          <p:cNvPr id="1441797" name="Rectangle 5"/>
          <p:cNvSpPr>
            <a:spLocks noGrp="1" noChangeArrowheads="1"/>
          </p:cNvSpPr>
          <p:nvPr>
            <p:ph type="title"/>
          </p:nvPr>
        </p:nvSpPr>
        <p:spPr>
          <a:xfrm>
            <a:off x="76200" y="60960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effectLst>
                  <a:glow rad="101600">
                    <a:srgbClr val="000000">
                      <a:alpha val="75000"/>
                    </a:srgbClr>
                  </a:glow>
                </a:effectLst>
              </a:rPr>
              <a:t> Glorification</a:t>
            </a: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uk-UA" sz="2400" b="1" dirty="0">
                <a:solidFill>
                  <a:srgbClr val="F3F1E4"/>
                </a:solidFill>
                <a:latin typeface="Helvetica" pitchFamily="-112" charset="0"/>
                <a:ea typeface="ＭＳ Ｐゴシック"/>
                <a:cs typeface="ＭＳ Ｐゴシック"/>
              </a:rPr>
              <a:t>51</a:t>
            </a:r>
            <a:endParaRPr kumimoji="1" lang="en-US" sz="2400" b="1" dirty="0">
              <a:solidFill>
                <a:srgbClr val="F3F1E4"/>
              </a:solidFill>
              <a:latin typeface="Helvetica" pitchFamily="-112" charset="0"/>
              <a:ea typeface="ＭＳ Ｐゴシック"/>
              <a:cs typeface="ＭＳ Ｐゴシック"/>
            </a:endParaRPr>
          </a:p>
        </p:txBody>
      </p:sp>
    </p:spTree>
    <p:extLst>
      <p:ext uri="{BB962C8B-B14F-4D97-AF65-F5344CB8AC3E}">
        <p14:creationId xmlns:p14="http://schemas.microsoft.com/office/powerpoint/2010/main" val="180767713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effectLst/>
        </p:spPr>
        <p:txBody>
          <a:bodyPr/>
          <a:lstStyle/>
          <a:p>
            <a:pPr eaLnBrk="1" hangingPunct="1">
              <a:defRPr/>
            </a:pPr>
            <a:r>
              <a:rPr lang="ru-RU" sz="2400" b="1" dirty="0">
                <a:solidFill>
                  <a:schemeClr val="tx1"/>
                </a:solidFill>
                <a:effectLst>
                  <a:glow rad="330200">
                    <a:srgbClr val="000000"/>
                  </a:glow>
                </a:effectLst>
              </a:rPr>
              <a:t>"</a:t>
            </a:r>
            <a:r>
              <a:rPr lang="en-US" sz="2400" b="1" dirty="0">
                <a:solidFill>
                  <a:schemeClr val="tx1"/>
                </a:solidFill>
                <a:effectLst>
                  <a:glow rad="330200">
                    <a:srgbClr val="000000"/>
                  </a:glow>
                </a:effectLst>
              </a:rPr>
              <a:t>Who then will condemn us? No one—for Christ Jesus died for us and was raised to life for us, and he is sitting in the place of honor at God</a:t>
            </a:r>
            <a:r>
              <a:rPr lang="uk-UA" sz="2400" b="1" dirty="0">
                <a:solidFill>
                  <a:schemeClr val="tx1"/>
                </a:solidFill>
                <a:effectLst>
                  <a:glow rad="330200">
                    <a:srgbClr val="000000"/>
                  </a:glow>
                </a:effectLst>
              </a:rPr>
              <a:t>'</a:t>
            </a:r>
            <a:r>
              <a:rPr lang="en-US" sz="2400" b="1" dirty="0">
                <a:solidFill>
                  <a:schemeClr val="tx1"/>
                </a:solidFill>
                <a:effectLst>
                  <a:glow rad="330200">
                    <a:srgbClr val="000000"/>
                  </a:glow>
                </a:effectLst>
              </a:rPr>
              <a:t>s right hand, pleading for us.</a:t>
            </a:r>
            <a:r>
              <a:rPr lang="ru-RU" sz="2400" b="1" dirty="0">
                <a:solidFill>
                  <a:schemeClr val="tx1"/>
                </a:solidFill>
                <a:effectLst>
                  <a:glow rad="330200">
                    <a:srgbClr val="000000"/>
                  </a:glow>
                </a:effectLst>
              </a:rPr>
              <a:t>"</a:t>
            </a:r>
            <a:endParaRPr lang="en-US" sz="3200" b="1" dirty="0">
              <a:solidFill>
                <a:schemeClr val="tx1"/>
              </a:solidFill>
              <a:effectLst>
                <a:glow rad="330200">
                  <a:srgbClr val="000000"/>
                </a:glow>
              </a:effectLst>
              <a:ea typeface="ＭＳ Ｐゴシック" charset="-128"/>
              <a:cs typeface="ＭＳ Ｐゴシック" charset="-128"/>
            </a:endParaRPr>
          </a:p>
        </p:txBody>
      </p:sp>
      <p:sp>
        <p:nvSpPr>
          <p:cNvPr id="10" name="Rectangle 5"/>
          <p:cNvSpPr>
            <a:spLocks noChangeArrowheads="1"/>
          </p:cNvSpPr>
          <p:nvPr/>
        </p:nvSpPr>
        <p:spPr bwMode="auto">
          <a:xfrm>
            <a:off x="0" y="6165304"/>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defTabSz="914400" fontAlgn="base">
              <a:spcBef>
                <a:spcPct val="20000"/>
              </a:spcBef>
              <a:spcAft>
                <a:spcPct val="0"/>
              </a:spcAft>
              <a:buClr>
                <a:srgbClr val="FFCC66"/>
              </a:buClr>
              <a:buSzPct val="80000"/>
              <a:buFont typeface="Wingdings" charset="2"/>
              <a:buChar char="n"/>
              <a:defRPr/>
            </a:pPr>
            <a:r>
              <a:rPr lang="en-US" sz="28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rPr>
              <a:t>Romans 8:34</a:t>
            </a:r>
            <a:r>
              <a:rPr lang="en-US" sz="20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rPr>
              <a:t> (NLT)</a:t>
            </a:r>
            <a:r>
              <a:rPr lang="en-US" sz="2800" b="1" dirty="0">
                <a:solidFill>
                  <a:srgbClr val="FFFFFF"/>
                </a:solidFill>
                <a:effectLst>
                  <a:outerShdw blurRad="38100" dist="38100" dir="2700000" algn="tl">
                    <a:srgbClr val="000000"/>
                  </a:outerShdw>
                </a:effectLst>
                <a:latin typeface="Tahoma" charset="-52"/>
                <a:ea typeface="ＭＳ Ｐゴシック" charset="-128"/>
                <a:cs typeface="ＭＳ Ｐゴシック" charset="-128"/>
              </a:rPr>
              <a:t> </a:t>
            </a:r>
          </a:p>
        </p:txBody>
      </p:sp>
    </p:spTree>
    <p:extLst>
      <p:ext uri="{BB962C8B-B14F-4D97-AF65-F5344CB8AC3E}">
        <p14:creationId xmlns:p14="http://schemas.microsoft.com/office/powerpoint/2010/main" val="299506599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wrap="none">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Osaka" charset="-128"/>
              <a:cs typeface="Osaka" charset="-128"/>
            </a:endParaRPr>
          </a:p>
        </p:txBody>
      </p:sp>
      <p:grpSp>
        <p:nvGrpSpPr>
          <p:cNvPr id="2" name="Group 2"/>
          <p:cNvGrpSpPr>
            <a:grpSpLocks/>
          </p:cNvGrpSpPr>
          <p:nvPr/>
        </p:nvGrpSpPr>
        <p:grpSpPr bwMode="auto">
          <a:xfrm>
            <a:off x="395288" y="476250"/>
            <a:ext cx="8686800" cy="6382466"/>
            <a:chOff x="-3" y="-3"/>
            <a:chExt cx="3259" cy="3913"/>
          </a:xfrm>
        </p:grpSpPr>
        <p:grpSp>
          <p:nvGrpSpPr>
            <p:cNvPr id="873480" name="Group 3"/>
            <p:cNvGrpSpPr>
              <a:grpSpLocks/>
            </p:cNvGrpSpPr>
            <p:nvPr/>
          </p:nvGrpSpPr>
          <p:grpSpPr bwMode="auto">
            <a:xfrm>
              <a:off x="0" y="0"/>
              <a:ext cx="3253" cy="3910"/>
              <a:chOff x="0" y="0"/>
              <a:chExt cx="3253" cy="3910"/>
            </a:xfrm>
          </p:grpSpPr>
          <p:grpSp>
            <p:nvGrpSpPr>
              <p:cNvPr id="873482" name="Group 4"/>
              <p:cNvGrpSpPr>
                <a:grpSpLocks/>
              </p:cNvGrpSpPr>
              <p:nvPr/>
            </p:nvGrpSpPr>
            <p:grpSpPr bwMode="auto">
              <a:xfrm>
                <a:off x="0" y="0"/>
                <a:ext cx="3253" cy="422"/>
                <a:chOff x="0" y="0"/>
                <a:chExt cx="3253" cy="422"/>
              </a:xfrm>
            </p:grpSpPr>
            <p:sp>
              <p:nvSpPr>
                <p:cNvPr id="873537" name="Rectangle 5"/>
                <p:cNvSpPr>
                  <a:spLocks noChangeArrowheads="1"/>
                </p:cNvSpPr>
                <p:nvPr/>
              </p:nvSpPr>
              <p:spPr bwMode="auto">
                <a:xfrm>
                  <a:off x="0" y="0"/>
                  <a:ext cx="3253" cy="422"/>
                </a:xfrm>
                <a:prstGeom prst="rect">
                  <a:avLst/>
                </a:prstGeom>
                <a:solidFill>
                  <a:srgbClr val="000080"/>
                </a:solidFill>
                <a:ln w="9525">
                  <a:no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nvGrpSpPr>
                <p:cNvPr id="873538" name="Group 6"/>
                <p:cNvGrpSpPr>
                  <a:grpSpLocks/>
                </p:cNvGrpSpPr>
                <p:nvPr/>
              </p:nvGrpSpPr>
              <p:grpSpPr bwMode="auto">
                <a:xfrm>
                  <a:off x="0" y="0"/>
                  <a:ext cx="3253" cy="422"/>
                  <a:chOff x="0" y="0"/>
                  <a:chExt cx="3253" cy="422"/>
                </a:xfrm>
              </p:grpSpPr>
              <p:sp>
                <p:nvSpPr>
                  <p:cNvPr id="873539" name="Rectangle 7"/>
                  <p:cNvSpPr>
                    <a:spLocks noChangeArrowheads="1"/>
                  </p:cNvSpPr>
                  <p:nvPr/>
                </p:nvSpPr>
                <p:spPr bwMode="auto">
                  <a:xfrm>
                    <a:off x="43" y="0"/>
                    <a:ext cx="3167" cy="422"/>
                  </a:xfrm>
                  <a:prstGeom prst="rect">
                    <a:avLst/>
                  </a:prstGeom>
                  <a:solidFill>
                    <a:srgbClr val="000080"/>
                  </a:solidFill>
                  <a:ln w="9525">
                    <a:noFill/>
                    <a:miter lim="800000"/>
                    <a:headEnd/>
                    <a:tailEnd/>
                  </a:ln>
                </p:spPr>
                <p:txBody>
                  <a:bodyPr>
                    <a:prstTxWarp prst="textNoShape">
                      <a:avLst/>
                    </a:prstTxWarp>
                  </a:bodyPr>
                  <a:lstStyle/>
                  <a:p>
                    <a:pPr algn="ctr" defTabSz="914400" fontAlgn="base">
                      <a:spcBef>
                        <a:spcPct val="0"/>
                      </a:spcBef>
                      <a:spcAft>
                        <a:spcPct val="0"/>
                      </a:spcAft>
                    </a:pPr>
                    <a:endParaRPr lang="en-US" sz="2800" b="1">
                      <a:solidFill>
                        <a:srgbClr val="FFFFFF"/>
                      </a:solidFill>
                      <a:latin typeface="Times New Roman" charset="0"/>
                      <a:ea typeface="ＭＳ Ｐゴシック" charset="-128"/>
                      <a:cs typeface="ＭＳ Ｐゴシック" charset="-128"/>
                    </a:endParaRPr>
                  </a:p>
                </p:txBody>
              </p:sp>
              <p:sp>
                <p:nvSpPr>
                  <p:cNvPr id="873540" name="Rectangle 8"/>
                  <p:cNvSpPr>
                    <a:spLocks noChangeArrowheads="1"/>
                  </p:cNvSpPr>
                  <p:nvPr/>
                </p:nvSpPr>
                <p:spPr bwMode="auto">
                  <a:xfrm>
                    <a:off x="0" y="0"/>
                    <a:ext cx="3253" cy="42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grpSp>
            <p:nvGrpSpPr>
              <p:cNvPr id="873483" name="Group 9"/>
              <p:cNvGrpSpPr>
                <a:grpSpLocks/>
              </p:cNvGrpSpPr>
              <p:nvPr/>
            </p:nvGrpSpPr>
            <p:grpSpPr bwMode="auto">
              <a:xfrm>
                <a:off x="0" y="422"/>
                <a:ext cx="669" cy="480"/>
                <a:chOff x="0" y="422"/>
                <a:chExt cx="669" cy="480"/>
              </a:xfrm>
            </p:grpSpPr>
            <p:sp>
              <p:nvSpPr>
                <p:cNvPr id="873535" name="Rectangle 10"/>
                <p:cNvSpPr>
                  <a:spLocks noChangeArrowheads="1"/>
                </p:cNvSpPr>
                <p:nvPr/>
              </p:nvSpPr>
              <p:spPr bwMode="auto">
                <a:xfrm>
                  <a:off x="43" y="422"/>
                  <a:ext cx="583" cy="480"/>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Election</a:t>
                  </a:r>
                  <a:endParaRPr lang="en-US" sz="16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a:solidFill>
                      <a:srgbClr val="FFFFFF"/>
                    </a:solidFill>
                    <a:latin typeface="Times New Roman" charset="0"/>
                    <a:ea typeface="Times New Roman" charset="0"/>
                    <a:cs typeface="Times New Roman" charset="0"/>
                  </a:endParaRPr>
                </a:p>
              </p:txBody>
            </p:sp>
            <p:sp>
              <p:nvSpPr>
                <p:cNvPr id="873536" name="Rectangle 11"/>
                <p:cNvSpPr>
                  <a:spLocks noChangeArrowheads="1"/>
                </p:cNvSpPr>
                <p:nvPr/>
              </p:nvSpPr>
              <p:spPr bwMode="auto">
                <a:xfrm>
                  <a:off x="0" y="422"/>
                  <a:ext cx="669"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84" name="Group 12"/>
              <p:cNvGrpSpPr>
                <a:grpSpLocks/>
              </p:cNvGrpSpPr>
              <p:nvPr/>
            </p:nvGrpSpPr>
            <p:grpSpPr bwMode="auto">
              <a:xfrm>
                <a:off x="669" y="422"/>
                <a:ext cx="950" cy="480"/>
                <a:chOff x="669" y="422"/>
                <a:chExt cx="950" cy="480"/>
              </a:xfrm>
            </p:grpSpPr>
            <p:sp>
              <p:nvSpPr>
                <p:cNvPr id="873533" name="Rectangle 13"/>
                <p:cNvSpPr>
                  <a:spLocks noChangeArrowheads="1"/>
                </p:cNvSpPr>
                <p:nvPr/>
              </p:nvSpPr>
              <p:spPr bwMode="auto">
                <a:xfrm>
                  <a:off x="712" y="422"/>
                  <a:ext cx="864" cy="480"/>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Romans 9:10-13</a:t>
                  </a:r>
                  <a:endParaRPr lang="en-US" sz="16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a:solidFill>
                      <a:srgbClr val="FFFFFF"/>
                    </a:solidFill>
                    <a:latin typeface="Times New Roman" charset="0"/>
                    <a:ea typeface="Times New Roman" charset="0"/>
                    <a:cs typeface="Times New Roman" charset="0"/>
                  </a:endParaRPr>
                </a:p>
              </p:txBody>
            </p:sp>
            <p:sp>
              <p:nvSpPr>
                <p:cNvPr id="873534" name="Rectangle 14"/>
                <p:cNvSpPr>
                  <a:spLocks noChangeArrowheads="1"/>
                </p:cNvSpPr>
                <p:nvPr/>
              </p:nvSpPr>
              <p:spPr bwMode="auto">
                <a:xfrm>
                  <a:off x="669" y="422"/>
                  <a:ext cx="950"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85" name="Group 15"/>
              <p:cNvGrpSpPr>
                <a:grpSpLocks/>
              </p:cNvGrpSpPr>
              <p:nvPr/>
            </p:nvGrpSpPr>
            <p:grpSpPr bwMode="auto">
              <a:xfrm>
                <a:off x="1619" y="422"/>
                <a:ext cx="1634" cy="480"/>
                <a:chOff x="1619" y="422"/>
                <a:chExt cx="1634" cy="480"/>
              </a:xfrm>
            </p:grpSpPr>
            <p:sp>
              <p:nvSpPr>
                <p:cNvPr id="873531" name="Rectangle 16"/>
                <p:cNvSpPr>
                  <a:spLocks noChangeArrowheads="1"/>
                </p:cNvSpPr>
                <p:nvPr/>
              </p:nvSpPr>
              <p:spPr bwMode="auto">
                <a:xfrm>
                  <a:off x="1662" y="422"/>
                  <a:ext cx="1548" cy="480"/>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dirty="0">
                      <a:solidFill>
                        <a:srgbClr val="FFFFFF"/>
                      </a:solidFill>
                      <a:latin typeface="Arial" charset="0"/>
                      <a:ea typeface="Arial" charset="0"/>
                      <a:cs typeface="Arial" charset="0"/>
                    </a:rPr>
                    <a:t>God</a:t>
                  </a:r>
                  <a:r>
                    <a:rPr lang="uk-UA" sz="1600" b="1" dirty="0">
                      <a:solidFill>
                        <a:srgbClr val="FFFFFF"/>
                      </a:solidFill>
                      <a:latin typeface="Arial" charset="0"/>
                      <a:ea typeface="Arial" charset="0"/>
                      <a:cs typeface="Arial" charset="0"/>
                    </a:rPr>
                    <a:t>'</a:t>
                  </a:r>
                  <a:r>
                    <a:rPr lang="en-US" sz="1600" b="1" dirty="0">
                      <a:solidFill>
                        <a:srgbClr val="FFFFFF"/>
                      </a:solidFill>
                      <a:latin typeface="Arial" charset="0"/>
                      <a:ea typeface="Arial" charset="0"/>
                      <a:cs typeface="Arial" charset="0"/>
                    </a:rPr>
                    <a:t>s choice of an individual or group for a specific purpose or destiny</a:t>
                  </a:r>
                  <a:endParaRPr lang="en-US" sz="1600" b="1" dirty="0">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dirty="0">
                    <a:solidFill>
                      <a:srgbClr val="FFFFFF"/>
                    </a:solidFill>
                    <a:latin typeface="Times New Roman" charset="0"/>
                    <a:ea typeface="Times New Roman" charset="0"/>
                    <a:cs typeface="Times New Roman" charset="0"/>
                  </a:endParaRPr>
                </a:p>
              </p:txBody>
            </p:sp>
            <p:sp>
              <p:nvSpPr>
                <p:cNvPr id="873532" name="Rectangle 17"/>
                <p:cNvSpPr>
                  <a:spLocks noChangeArrowheads="1"/>
                </p:cNvSpPr>
                <p:nvPr/>
              </p:nvSpPr>
              <p:spPr bwMode="auto">
                <a:xfrm>
                  <a:off x="1619" y="422"/>
                  <a:ext cx="1634"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86" name="Group 18"/>
              <p:cNvGrpSpPr>
                <a:grpSpLocks/>
              </p:cNvGrpSpPr>
              <p:nvPr/>
            </p:nvGrpSpPr>
            <p:grpSpPr bwMode="auto">
              <a:xfrm>
                <a:off x="0" y="902"/>
                <a:ext cx="669" cy="480"/>
                <a:chOff x="0" y="902"/>
                <a:chExt cx="669" cy="480"/>
              </a:xfrm>
            </p:grpSpPr>
            <p:sp>
              <p:nvSpPr>
                <p:cNvPr id="873529" name="Rectangle 19"/>
                <p:cNvSpPr>
                  <a:spLocks noChangeArrowheads="1"/>
                </p:cNvSpPr>
                <p:nvPr/>
              </p:nvSpPr>
              <p:spPr bwMode="auto">
                <a:xfrm>
                  <a:off x="43" y="902"/>
                  <a:ext cx="583" cy="480"/>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Justification</a:t>
                  </a:r>
                  <a:endParaRPr lang="en-US" sz="16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a:solidFill>
                      <a:srgbClr val="FFFFFF"/>
                    </a:solidFill>
                    <a:latin typeface="Times New Roman" charset="0"/>
                    <a:ea typeface="Times New Roman" charset="0"/>
                    <a:cs typeface="Times New Roman" charset="0"/>
                  </a:endParaRPr>
                </a:p>
              </p:txBody>
            </p:sp>
            <p:sp>
              <p:nvSpPr>
                <p:cNvPr id="873530" name="Rectangle 20"/>
                <p:cNvSpPr>
                  <a:spLocks noChangeArrowheads="1"/>
                </p:cNvSpPr>
                <p:nvPr/>
              </p:nvSpPr>
              <p:spPr bwMode="auto">
                <a:xfrm>
                  <a:off x="0" y="902"/>
                  <a:ext cx="669"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87" name="Group 21"/>
              <p:cNvGrpSpPr>
                <a:grpSpLocks/>
              </p:cNvGrpSpPr>
              <p:nvPr/>
            </p:nvGrpSpPr>
            <p:grpSpPr bwMode="auto">
              <a:xfrm>
                <a:off x="669" y="902"/>
                <a:ext cx="950" cy="480"/>
                <a:chOff x="669" y="902"/>
                <a:chExt cx="950" cy="480"/>
              </a:xfrm>
            </p:grpSpPr>
            <p:sp>
              <p:nvSpPr>
                <p:cNvPr id="873527" name="Rectangle 22"/>
                <p:cNvSpPr>
                  <a:spLocks noChangeArrowheads="1"/>
                </p:cNvSpPr>
                <p:nvPr/>
              </p:nvSpPr>
              <p:spPr bwMode="auto">
                <a:xfrm>
                  <a:off x="712" y="902"/>
                  <a:ext cx="864" cy="480"/>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Romans 4:25; 5:18</a:t>
                  </a:r>
                  <a:endParaRPr lang="en-US" sz="16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a:solidFill>
                      <a:srgbClr val="FFFFFF"/>
                    </a:solidFill>
                    <a:latin typeface="Times New Roman" charset="0"/>
                    <a:ea typeface="Times New Roman" charset="0"/>
                    <a:cs typeface="Times New Roman" charset="0"/>
                  </a:endParaRPr>
                </a:p>
              </p:txBody>
            </p:sp>
            <p:sp>
              <p:nvSpPr>
                <p:cNvPr id="873528" name="Rectangle 23"/>
                <p:cNvSpPr>
                  <a:spLocks noChangeArrowheads="1"/>
                </p:cNvSpPr>
                <p:nvPr/>
              </p:nvSpPr>
              <p:spPr bwMode="auto">
                <a:xfrm>
                  <a:off x="669" y="902"/>
                  <a:ext cx="950"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88" name="Group 24"/>
              <p:cNvGrpSpPr>
                <a:grpSpLocks/>
              </p:cNvGrpSpPr>
              <p:nvPr/>
            </p:nvGrpSpPr>
            <p:grpSpPr bwMode="auto">
              <a:xfrm>
                <a:off x="1619" y="902"/>
                <a:ext cx="1634" cy="480"/>
                <a:chOff x="1619" y="902"/>
                <a:chExt cx="1634" cy="480"/>
              </a:xfrm>
            </p:grpSpPr>
            <p:sp>
              <p:nvSpPr>
                <p:cNvPr id="873525" name="Rectangle 25"/>
                <p:cNvSpPr>
                  <a:spLocks noChangeArrowheads="1"/>
                </p:cNvSpPr>
                <p:nvPr/>
              </p:nvSpPr>
              <p:spPr bwMode="auto">
                <a:xfrm>
                  <a:off x="1662" y="902"/>
                  <a:ext cx="1548" cy="480"/>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dirty="0">
                      <a:solidFill>
                        <a:srgbClr val="FFFFFF"/>
                      </a:solidFill>
                      <a:latin typeface="Arial" charset="0"/>
                      <a:ea typeface="Arial" charset="0"/>
                      <a:cs typeface="Arial" charset="0"/>
                    </a:rPr>
                    <a:t>God</a:t>
                  </a:r>
                  <a:r>
                    <a:rPr lang="uk-UA" sz="1600" b="1" dirty="0">
                      <a:solidFill>
                        <a:srgbClr val="FFFFFF"/>
                      </a:solidFill>
                      <a:latin typeface="Arial" charset="0"/>
                      <a:ea typeface="Arial" charset="0"/>
                      <a:cs typeface="Arial" charset="0"/>
                    </a:rPr>
                    <a:t>'</a:t>
                  </a:r>
                  <a:r>
                    <a:rPr lang="en-US" sz="1600" b="1" dirty="0">
                      <a:solidFill>
                        <a:srgbClr val="FFFFFF"/>
                      </a:solidFill>
                      <a:latin typeface="Arial" charset="0"/>
                      <a:ea typeface="Arial" charset="0"/>
                      <a:cs typeface="Arial" charset="0"/>
                    </a:rPr>
                    <a:t>s act of declaring us </a:t>
                  </a:r>
                  <a:r>
                    <a:rPr lang="ru-RU" sz="1600" b="1" dirty="0">
                      <a:solidFill>
                        <a:srgbClr val="FFFFFF"/>
                      </a:solidFill>
                      <a:latin typeface="Arial" charset="0"/>
                      <a:ea typeface="Arial" charset="0"/>
                      <a:cs typeface="Arial" charset="0"/>
                    </a:rPr>
                    <a:t>"</a:t>
                  </a:r>
                  <a:r>
                    <a:rPr lang="en-US" sz="1600" b="1" dirty="0">
                      <a:solidFill>
                        <a:srgbClr val="FFFFFF"/>
                      </a:solidFill>
                      <a:latin typeface="Arial" charset="0"/>
                      <a:ea typeface="Arial" charset="0"/>
                      <a:cs typeface="Arial" charset="0"/>
                    </a:rPr>
                    <a:t>not guilty</a:t>
                  </a:r>
                  <a:r>
                    <a:rPr lang="ru-RU" sz="1600" b="1" dirty="0">
                      <a:solidFill>
                        <a:srgbClr val="FFFFFF"/>
                      </a:solidFill>
                      <a:latin typeface="Arial" charset="0"/>
                      <a:ea typeface="Arial" charset="0"/>
                      <a:cs typeface="Arial" charset="0"/>
                    </a:rPr>
                    <a:t>"</a:t>
                  </a:r>
                  <a:r>
                    <a:rPr lang="en-US" sz="1600" b="1" dirty="0">
                      <a:solidFill>
                        <a:srgbClr val="FFFFFF"/>
                      </a:solidFill>
                      <a:latin typeface="Arial" charset="0"/>
                      <a:ea typeface="Arial" charset="0"/>
                      <a:cs typeface="Arial" charset="0"/>
                    </a:rPr>
                    <a:t> for our sins, making us </a:t>
                  </a:r>
                  <a:r>
                    <a:rPr lang="ru-RU" sz="1600" b="1" dirty="0">
                      <a:solidFill>
                        <a:srgbClr val="FFFFFF"/>
                      </a:solidFill>
                      <a:latin typeface="Arial" charset="0"/>
                      <a:ea typeface="Arial" charset="0"/>
                      <a:cs typeface="Arial" charset="0"/>
                    </a:rPr>
                    <a:t>"</a:t>
                  </a:r>
                  <a:r>
                    <a:rPr lang="en-US" sz="1600" b="1" dirty="0">
                      <a:solidFill>
                        <a:srgbClr val="FFFFFF"/>
                      </a:solidFill>
                      <a:latin typeface="Arial" charset="0"/>
                      <a:ea typeface="Arial" charset="0"/>
                      <a:cs typeface="Arial" charset="0"/>
                    </a:rPr>
                    <a:t>right</a:t>
                  </a:r>
                  <a:r>
                    <a:rPr lang="ru-RU" sz="1600" b="1" dirty="0">
                      <a:solidFill>
                        <a:srgbClr val="FFFFFF"/>
                      </a:solidFill>
                      <a:latin typeface="Arial" charset="0"/>
                      <a:ea typeface="Arial" charset="0"/>
                      <a:cs typeface="Arial" charset="0"/>
                    </a:rPr>
                    <a:t>"</a:t>
                  </a:r>
                  <a:r>
                    <a:rPr lang="en-US" sz="1600" b="1" dirty="0">
                      <a:solidFill>
                        <a:srgbClr val="FFFFFF"/>
                      </a:solidFill>
                      <a:latin typeface="Arial" charset="0"/>
                      <a:ea typeface="Arial" charset="0"/>
                      <a:cs typeface="Arial" charset="0"/>
                    </a:rPr>
                    <a:t> with him</a:t>
                  </a:r>
                  <a:endParaRPr lang="en-US" sz="1600" b="1" dirty="0">
                    <a:solidFill>
                      <a:srgbClr val="FFFFFF"/>
                    </a:solidFill>
                    <a:latin typeface="Times New Roman" charset="0"/>
                    <a:ea typeface="Arial" charset="0"/>
                    <a:cs typeface="Arial" charset="0"/>
                  </a:endParaRPr>
                </a:p>
              </p:txBody>
            </p:sp>
            <p:sp>
              <p:nvSpPr>
                <p:cNvPr id="873526" name="Rectangle 26"/>
                <p:cNvSpPr>
                  <a:spLocks noChangeArrowheads="1"/>
                </p:cNvSpPr>
                <p:nvPr/>
              </p:nvSpPr>
              <p:spPr bwMode="auto">
                <a:xfrm>
                  <a:off x="1619" y="902"/>
                  <a:ext cx="1634"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89" name="Group 27"/>
              <p:cNvGrpSpPr>
                <a:grpSpLocks/>
              </p:cNvGrpSpPr>
              <p:nvPr/>
            </p:nvGrpSpPr>
            <p:grpSpPr bwMode="auto">
              <a:xfrm>
                <a:off x="0" y="1382"/>
                <a:ext cx="669" cy="576"/>
                <a:chOff x="0" y="1382"/>
                <a:chExt cx="669" cy="576"/>
              </a:xfrm>
            </p:grpSpPr>
            <p:sp>
              <p:nvSpPr>
                <p:cNvPr id="873523" name="Rectangle 28"/>
                <p:cNvSpPr>
                  <a:spLocks noChangeArrowheads="1"/>
                </p:cNvSpPr>
                <p:nvPr/>
              </p:nvSpPr>
              <p:spPr bwMode="auto">
                <a:xfrm>
                  <a:off x="43" y="1382"/>
                  <a:ext cx="583"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Propitiation</a:t>
                  </a:r>
                  <a:endParaRPr lang="en-US" sz="1600" b="1">
                    <a:solidFill>
                      <a:srgbClr val="FFFFFF"/>
                    </a:solidFill>
                    <a:latin typeface="Times New Roman" charset="0"/>
                    <a:ea typeface="Times New Roman" charset="0"/>
                    <a:cs typeface="Times New Roman" charset="0"/>
                  </a:endParaRPr>
                </a:p>
              </p:txBody>
            </p:sp>
            <p:sp>
              <p:nvSpPr>
                <p:cNvPr id="873524" name="Rectangle 29"/>
                <p:cNvSpPr>
                  <a:spLocks noChangeArrowheads="1"/>
                </p:cNvSpPr>
                <p:nvPr/>
              </p:nvSpPr>
              <p:spPr bwMode="auto">
                <a:xfrm>
                  <a:off x="0" y="1382"/>
                  <a:ext cx="669"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90" name="Group 30"/>
              <p:cNvGrpSpPr>
                <a:grpSpLocks/>
              </p:cNvGrpSpPr>
              <p:nvPr/>
            </p:nvGrpSpPr>
            <p:grpSpPr bwMode="auto">
              <a:xfrm>
                <a:off x="669" y="1382"/>
                <a:ext cx="950" cy="576"/>
                <a:chOff x="669" y="1382"/>
                <a:chExt cx="950" cy="576"/>
              </a:xfrm>
            </p:grpSpPr>
            <p:sp>
              <p:nvSpPr>
                <p:cNvPr id="873521" name="Rectangle 31"/>
                <p:cNvSpPr>
                  <a:spLocks noChangeArrowheads="1"/>
                </p:cNvSpPr>
                <p:nvPr/>
              </p:nvSpPr>
              <p:spPr bwMode="auto">
                <a:xfrm>
                  <a:off x="712" y="1382"/>
                  <a:ext cx="864"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Romans 3:25</a:t>
                  </a:r>
                  <a:endParaRPr lang="en-US" sz="1600" b="1">
                    <a:solidFill>
                      <a:srgbClr val="FFFFFF"/>
                    </a:solidFill>
                    <a:latin typeface="Times New Roman" charset="0"/>
                    <a:ea typeface="Times New Roman" charset="0"/>
                    <a:cs typeface="Times New Roman" charset="0"/>
                  </a:endParaRPr>
                </a:p>
              </p:txBody>
            </p:sp>
            <p:sp>
              <p:nvSpPr>
                <p:cNvPr id="873522" name="Rectangle 32"/>
                <p:cNvSpPr>
                  <a:spLocks noChangeArrowheads="1"/>
                </p:cNvSpPr>
                <p:nvPr/>
              </p:nvSpPr>
              <p:spPr bwMode="auto">
                <a:xfrm>
                  <a:off x="669" y="1382"/>
                  <a:ext cx="950"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91" name="Group 33"/>
              <p:cNvGrpSpPr>
                <a:grpSpLocks/>
              </p:cNvGrpSpPr>
              <p:nvPr/>
            </p:nvGrpSpPr>
            <p:grpSpPr bwMode="auto">
              <a:xfrm>
                <a:off x="1619" y="1382"/>
                <a:ext cx="1634" cy="576"/>
                <a:chOff x="1619" y="1382"/>
                <a:chExt cx="1634" cy="576"/>
              </a:xfrm>
            </p:grpSpPr>
            <p:sp>
              <p:nvSpPr>
                <p:cNvPr id="873519" name="Rectangle 34"/>
                <p:cNvSpPr>
                  <a:spLocks noChangeArrowheads="1"/>
                </p:cNvSpPr>
                <p:nvPr/>
              </p:nvSpPr>
              <p:spPr bwMode="auto">
                <a:xfrm>
                  <a:off x="1662" y="1382"/>
                  <a:ext cx="1548"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dirty="0">
                      <a:solidFill>
                        <a:srgbClr val="FFFFFF"/>
                      </a:solidFill>
                      <a:latin typeface="Arial" charset="0"/>
                      <a:ea typeface="Arial" charset="0"/>
                      <a:cs typeface="Arial" charset="0"/>
                    </a:rPr>
                    <a:t>God removing punishment for sin by the perfect sacrifice of Jesus Christ so that God</a:t>
                  </a:r>
                  <a:r>
                    <a:rPr lang="uk-UA" altLang="ja-JP" sz="1600" b="1" dirty="0">
                      <a:solidFill>
                        <a:srgbClr val="FFFFFF"/>
                      </a:solidFill>
                      <a:latin typeface="Arial" charset="0"/>
                      <a:ea typeface="Arial" charset="0"/>
                      <a:cs typeface="Arial" charset="0"/>
                    </a:rPr>
                    <a:t>'</a:t>
                  </a:r>
                  <a:r>
                    <a:rPr lang="en-US" altLang="ja-JP" sz="1600" b="1" dirty="0">
                      <a:solidFill>
                        <a:srgbClr val="FFFFFF"/>
                      </a:solidFill>
                      <a:latin typeface="Arial" charset="0"/>
                      <a:ea typeface="Arial" charset="0"/>
                      <a:cs typeface="Arial" charset="0"/>
                    </a:rPr>
                    <a:t>s righteous anger is satisfied</a:t>
                  </a:r>
                  <a:endParaRPr lang="en-US" sz="1600" b="1" dirty="0">
                    <a:solidFill>
                      <a:srgbClr val="FFFFFF"/>
                    </a:solidFill>
                    <a:latin typeface="Times New Roman" charset="0"/>
                    <a:ea typeface="Times New Roman" charset="0"/>
                    <a:cs typeface="Times New Roman" charset="0"/>
                  </a:endParaRPr>
                </a:p>
              </p:txBody>
            </p:sp>
            <p:sp>
              <p:nvSpPr>
                <p:cNvPr id="873520" name="Rectangle 35"/>
                <p:cNvSpPr>
                  <a:spLocks noChangeArrowheads="1"/>
                </p:cNvSpPr>
                <p:nvPr/>
              </p:nvSpPr>
              <p:spPr bwMode="auto">
                <a:xfrm>
                  <a:off x="1619" y="1382"/>
                  <a:ext cx="1634"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92" name="Group 36"/>
              <p:cNvGrpSpPr>
                <a:grpSpLocks/>
              </p:cNvGrpSpPr>
              <p:nvPr/>
            </p:nvGrpSpPr>
            <p:grpSpPr bwMode="auto">
              <a:xfrm>
                <a:off x="0" y="1958"/>
                <a:ext cx="669" cy="576"/>
                <a:chOff x="0" y="1958"/>
                <a:chExt cx="669" cy="576"/>
              </a:xfrm>
            </p:grpSpPr>
            <p:sp>
              <p:nvSpPr>
                <p:cNvPr id="873517" name="Rectangle 37"/>
                <p:cNvSpPr>
                  <a:spLocks noChangeArrowheads="1"/>
                </p:cNvSpPr>
                <p:nvPr/>
              </p:nvSpPr>
              <p:spPr bwMode="auto">
                <a:xfrm>
                  <a:off x="43" y="1958"/>
                  <a:ext cx="583"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Redemption</a:t>
                  </a:r>
                  <a:endParaRPr lang="en-US" sz="16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a:solidFill>
                      <a:srgbClr val="FFFFFF"/>
                    </a:solidFill>
                    <a:latin typeface="Times New Roman" charset="0"/>
                    <a:ea typeface="Times New Roman" charset="0"/>
                    <a:cs typeface="Times New Roman" charset="0"/>
                  </a:endParaRPr>
                </a:p>
              </p:txBody>
            </p:sp>
            <p:sp>
              <p:nvSpPr>
                <p:cNvPr id="873518" name="Rectangle 38"/>
                <p:cNvSpPr>
                  <a:spLocks noChangeArrowheads="1"/>
                </p:cNvSpPr>
                <p:nvPr/>
              </p:nvSpPr>
              <p:spPr bwMode="auto">
                <a:xfrm>
                  <a:off x="0" y="1958"/>
                  <a:ext cx="669"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93" name="Group 39"/>
              <p:cNvGrpSpPr>
                <a:grpSpLocks/>
              </p:cNvGrpSpPr>
              <p:nvPr/>
            </p:nvGrpSpPr>
            <p:grpSpPr bwMode="auto">
              <a:xfrm>
                <a:off x="669" y="1958"/>
                <a:ext cx="950" cy="576"/>
                <a:chOff x="669" y="1958"/>
                <a:chExt cx="950" cy="576"/>
              </a:xfrm>
            </p:grpSpPr>
            <p:sp>
              <p:nvSpPr>
                <p:cNvPr id="873515" name="Rectangle 40"/>
                <p:cNvSpPr>
                  <a:spLocks noChangeArrowheads="1"/>
                </p:cNvSpPr>
                <p:nvPr/>
              </p:nvSpPr>
              <p:spPr bwMode="auto">
                <a:xfrm>
                  <a:off x="712" y="1958"/>
                  <a:ext cx="864"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Romans 3:24; 8:23</a:t>
                  </a:r>
                  <a:endParaRPr lang="en-US" sz="16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a:solidFill>
                      <a:srgbClr val="FFFFFF"/>
                    </a:solidFill>
                    <a:latin typeface="Times New Roman" charset="0"/>
                    <a:ea typeface="Times New Roman" charset="0"/>
                    <a:cs typeface="Times New Roman" charset="0"/>
                  </a:endParaRPr>
                </a:p>
              </p:txBody>
            </p:sp>
            <p:sp>
              <p:nvSpPr>
                <p:cNvPr id="873516" name="Rectangle 41"/>
                <p:cNvSpPr>
                  <a:spLocks noChangeArrowheads="1"/>
                </p:cNvSpPr>
                <p:nvPr/>
              </p:nvSpPr>
              <p:spPr bwMode="auto">
                <a:xfrm>
                  <a:off x="669" y="1958"/>
                  <a:ext cx="950"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94" name="Group 42"/>
              <p:cNvGrpSpPr>
                <a:grpSpLocks/>
              </p:cNvGrpSpPr>
              <p:nvPr/>
            </p:nvGrpSpPr>
            <p:grpSpPr bwMode="auto">
              <a:xfrm>
                <a:off x="1619" y="1958"/>
                <a:ext cx="1634" cy="576"/>
                <a:chOff x="1619" y="1958"/>
                <a:chExt cx="1634" cy="576"/>
              </a:xfrm>
            </p:grpSpPr>
            <p:sp>
              <p:nvSpPr>
                <p:cNvPr id="873513" name="Rectangle 43"/>
                <p:cNvSpPr>
                  <a:spLocks noChangeArrowheads="1"/>
                </p:cNvSpPr>
                <p:nvPr/>
              </p:nvSpPr>
              <p:spPr bwMode="auto">
                <a:xfrm>
                  <a:off x="1662" y="1958"/>
                  <a:ext cx="1548"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dirty="0">
                      <a:solidFill>
                        <a:srgbClr val="FFFFFF"/>
                      </a:solidFill>
                      <a:latin typeface="Arial" charset="0"/>
                      <a:ea typeface="Arial" charset="0"/>
                      <a:cs typeface="Arial" charset="0"/>
                    </a:rPr>
                    <a:t>Jesus Christ has paid the price so we can go free. The price of sin is death; Jesus paid the price with his blood.</a:t>
                  </a:r>
                  <a:endParaRPr lang="en-US" sz="1600" b="1" dirty="0">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dirty="0">
                    <a:solidFill>
                      <a:srgbClr val="FFFFFF"/>
                    </a:solidFill>
                    <a:latin typeface="Times New Roman" charset="0"/>
                    <a:ea typeface="Times New Roman" charset="0"/>
                    <a:cs typeface="Times New Roman" charset="0"/>
                  </a:endParaRPr>
                </a:p>
              </p:txBody>
            </p:sp>
            <p:sp>
              <p:nvSpPr>
                <p:cNvPr id="873514" name="Rectangle 44"/>
                <p:cNvSpPr>
                  <a:spLocks noChangeArrowheads="1"/>
                </p:cNvSpPr>
                <p:nvPr/>
              </p:nvSpPr>
              <p:spPr bwMode="auto">
                <a:xfrm>
                  <a:off x="1619" y="1958"/>
                  <a:ext cx="1634"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95" name="Group 45"/>
              <p:cNvGrpSpPr>
                <a:grpSpLocks/>
              </p:cNvGrpSpPr>
              <p:nvPr/>
            </p:nvGrpSpPr>
            <p:grpSpPr bwMode="auto">
              <a:xfrm>
                <a:off x="0" y="2534"/>
                <a:ext cx="669" cy="576"/>
                <a:chOff x="0" y="2534"/>
                <a:chExt cx="669" cy="576"/>
              </a:xfrm>
            </p:grpSpPr>
            <p:sp>
              <p:nvSpPr>
                <p:cNvPr id="873511" name="Rectangle 46"/>
                <p:cNvSpPr>
                  <a:spLocks noChangeArrowheads="1"/>
                </p:cNvSpPr>
                <p:nvPr/>
              </p:nvSpPr>
              <p:spPr bwMode="auto">
                <a:xfrm>
                  <a:off x="43" y="2534"/>
                  <a:ext cx="583"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Sanctification</a:t>
                  </a:r>
                  <a:endParaRPr lang="en-US" sz="16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a:solidFill>
                      <a:srgbClr val="FFFFFF"/>
                    </a:solidFill>
                    <a:latin typeface="Times New Roman" charset="0"/>
                    <a:ea typeface="Times New Roman" charset="0"/>
                    <a:cs typeface="Times New Roman" charset="0"/>
                  </a:endParaRPr>
                </a:p>
              </p:txBody>
            </p:sp>
            <p:sp>
              <p:nvSpPr>
                <p:cNvPr id="873512" name="Rectangle 47"/>
                <p:cNvSpPr>
                  <a:spLocks noChangeArrowheads="1"/>
                </p:cNvSpPr>
                <p:nvPr/>
              </p:nvSpPr>
              <p:spPr bwMode="auto">
                <a:xfrm>
                  <a:off x="0" y="2534"/>
                  <a:ext cx="669"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96" name="Group 48"/>
              <p:cNvGrpSpPr>
                <a:grpSpLocks/>
              </p:cNvGrpSpPr>
              <p:nvPr/>
            </p:nvGrpSpPr>
            <p:grpSpPr bwMode="auto">
              <a:xfrm>
                <a:off x="669" y="2534"/>
                <a:ext cx="950" cy="576"/>
                <a:chOff x="669" y="2534"/>
                <a:chExt cx="950" cy="576"/>
              </a:xfrm>
            </p:grpSpPr>
            <p:sp>
              <p:nvSpPr>
                <p:cNvPr id="873509" name="Rectangle 49"/>
                <p:cNvSpPr>
                  <a:spLocks noChangeArrowheads="1"/>
                </p:cNvSpPr>
                <p:nvPr/>
              </p:nvSpPr>
              <p:spPr bwMode="auto">
                <a:xfrm>
                  <a:off x="712" y="2534"/>
                  <a:ext cx="864"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Romans 5:2; 15:16</a:t>
                  </a:r>
                  <a:endParaRPr lang="en-US" sz="16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a:solidFill>
                      <a:srgbClr val="FFFFFF"/>
                    </a:solidFill>
                    <a:latin typeface="Times New Roman" charset="0"/>
                    <a:ea typeface="Times New Roman" charset="0"/>
                    <a:cs typeface="Times New Roman" charset="0"/>
                  </a:endParaRPr>
                </a:p>
              </p:txBody>
            </p:sp>
            <p:sp>
              <p:nvSpPr>
                <p:cNvPr id="873510" name="Rectangle 50"/>
                <p:cNvSpPr>
                  <a:spLocks noChangeArrowheads="1"/>
                </p:cNvSpPr>
                <p:nvPr/>
              </p:nvSpPr>
              <p:spPr bwMode="auto">
                <a:xfrm>
                  <a:off x="669" y="2534"/>
                  <a:ext cx="950"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97" name="Group 51"/>
              <p:cNvGrpSpPr>
                <a:grpSpLocks/>
              </p:cNvGrpSpPr>
              <p:nvPr/>
            </p:nvGrpSpPr>
            <p:grpSpPr bwMode="auto">
              <a:xfrm>
                <a:off x="1619" y="2534"/>
                <a:ext cx="1634" cy="576"/>
                <a:chOff x="1619" y="2534"/>
                <a:chExt cx="1634" cy="576"/>
              </a:xfrm>
            </p:grpSpPr>
            <p:sp>
              <p:nvSpPr>
                <p:cNvPr id="873507" name="Rectangle 52"/>
                <p:cNvSpPr>
                  <a:spLocks noChangeArrowheads="1"/>
                </p:cNvSpPr>
                <p:nvPr/>
              </p:nvSpPr>
              <p:spPr bwMode="auto">
                <a:xfrm>
                  <a:off x="1662" y="2534"/>
                  <a:ext cx="1548"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Becoming more and more like Jesus Christ through the work of the Holy Spirit.</a:t>
                  </a:r>
                  <a:endParaRPr lang="en-US" sz="16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a:solidFill>
                      <a:srgbClr val="FFFFFF"/>
                    </a:solidFill>
                    <a:latin typeface="Times New Roman" charset="0"/>
                    <a:ea typeface="Times New Roman" charset="0"/>
                    <a:cs typeface="Times New Roman" charset="0"/>
                  </a:endParaRPr>
                </a:p>
              </p:txBody>
            </p:sp>
            <p:sp>
              <p:nvSpPr>
                <p:cNvPr id="873508" name="Rectangle 53"/>
                <p:cNvSpPr>
                  <a:spLocks noChangeArrowheads="1"/>
                </p:cNvSpPr>
                <p:nvPr/>
              </p:nvSpPr>
              <p:spPr bwMode="auto">
                <a:xfrm>
                  <a:off x="1619" y="2534"/>
                  <a:ext cx="1634"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873498" name="Group 54"/>
              <p:cNvGrpSpPr>
                <a:grpSpLocks/>
              </p:cNvGrpSpPr>
              <p:nvPr/>
            </p:nvGrpSpPr>
            <p:grpSpPr bwMode="auto">
              <a:xfrm>
                <a:off x="0" y="3110"/>
                <a:ext cx="669" cy="800"/>
                <a:chOff x="0" y="3110"/>
                <a:chExt cx="669" cy="800"/>
              </a:xfrm>
            </p:grpSpPr>
            <p:sp>
              <p:nvSpPr>
                <p:cNvPr id="873505" name="Rectangle 55"/>
                <p:cNvSpPr>
                  <a:spLocks noChangeArrowheads="1"/>
                </p:cNvSpPr>
                <p:nvPr/>
              </p:nvSpPr>
              <p:spPr bwMode="auto">
                <a:xfrm>
                  <a:off x="43" y="3110"/>
                  <a:ext cx="583" cy="800"/>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a:solidFill>
                        <a:srgbClr val="FFFFFF"/>
                      </a:solidFill>
                      <a:latin typeface="Arial" charset="0"/>
                      <a:ea typeface="Arial" charset="0"/>
                      <a:cs typeface="Arial" charset="0"/>
                    </a:rPr>
                    <a:t>Glorification</a:t>
                  </a:r>
                  <a:endParaRPr lang="en-US" sz="16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a:solidFill>
                      <a:srgbClr val="FFFFFF"/>
                    </a:solidFill>
                    <a:latin typeface="Times New Roman" charset="0"/>
                    <a:ea typeface="Times New Roman" charset="0"/>
                    <a:cs typeface="Times New Roman" charset="0"/>
                  </a:endParaRPr>
                </a:p>
              </p:txBody>
            </p:sp>
            <p:sp>
              <p:nvSpPr>
                <p:cNvPr id="873506" name="Rectangle 56"/>
                <p:cNvSpPr>
                  <a:spLocks noChangeArrowheads="1"/>
                </p:cNvSpPr>
                <p:nvPr/>
              </p:nvSpPr>
              <p:spPr bwMode="auto">
                <a:xfrm>
                  <a:off x="0" y="3110"/>
                  <a:ext cx="669" cy="728"/>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sp>
            <p:nvSpPr>
              <p:cNvPr id="873503" name="Rectangle 58"/>
              <p:cNvSpPr>
                <a:spLocks noChangeArrowheads="1"/>
              </p:cNvSpPr>
              <p:nvPr/>
            </p:nvSpPr>
            <p:spPr bwMode="auto">
              <a:xfrm>
                <a:off x="712" y="3110"/>
                <a:ext cx="864"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dirty="0">
                    <a:solidFill>
                      <a:srgbClr val="FFFFFF"/>
                    </a:solidFill>
                    <a:latin typeface="Arial" charset="0"/>
                    <a:ea typeface="Arial" charset="0"/>
                    <a:cs typeface="Arial" charset="0"/>
                  </a:rPr>
                  <a:t>Romans 8:18, 19, 30</a:t>
                </a:r>
                <a:endParaRPr lang="en-US" sz="1600" b="1" dirty="0">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dirty="0">
                  <a:solidFill>
                    <a:srgbClr val="FFFFFF"/>
                  </a:solidFill>
                  <a:latin typeface="Times New Roman" charset="0"/>
                  <a:ea typeface="Times New Roman" charset="0"/>
                  <a:cs typeface="Times New Roman" charset="0"/>
                </a:endParaRPr>
              </a:p>
            </p:txBody>
          </p:sp>
          <p:grpSp>
            <p:nvGrpSpPr>
              <p:cNvPr id="873500" name="Group 60"/>
              <p:cNvGrpSpPr>
                <a:grpSpLocks/>
              </p:cNvGrpSpPr>
              <p:nvPr/>
            </p:nvGrpSpPr>
            <p:grpSpPr bwMode="auto">
              <a:xfrm>
                <a:off x="1619" y="3110"/>
                <a:ext cx="1634" cy="800"/>
                <a:chOff x="1619" y="3110"/>
                <a:chExt cx="1634" cy="800"/>
              </a:xfrm>
            </p:grpSpPr>
            <p:sp>
              <p:nvSpPr>
                <p:cNvPr id="873501" name="Rectangle 61"/>
                <p:cNvSpPr>
                  <a:spLocks noChangeArrowheads="1"/>
                </p:cNvSpPr>
                <p:nvPr/>
              </p:nvSpPr>
              <p:spPr bwMode="auto">
                <a:xfrm>
                  <a:off x="1662" y="3110"/>
                  <a:ext cx="1548" cy="800"/>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1600" b="1" dirty="0">
                      <a:solidFill>
                        <a:srgbClr val="FFFFFF"/>
                      </a:solidFill>
                      <a:latin typeface="Arial" charset="0"/>
                      <a:ea typeface="Arial" charset="0"/>
                      <a:cs typeface="Arial" charset="0"/>
                    </a:rPr>
                    <a:t>The believer</a:t>
                  </a:r>
                  <a:r>
                    <a:rPr lang="uk-UA" altLang="ja-JP" sz="1600" b="1" dirty="0">
                      <a:solidFill>
                        <a:srgbClr val="FFFFFF"/>
                      </a:solidFill>
                      <a:latin typeface="Arial" charset="0"/>
                      <a:ea typeface="Arial" charset="0"/>
                      <a:cs typeface="Arial" charset="0"/>
                    </a:rPr>
                    <a:t>'</a:t>
                  </a:r>
                  <a:r>
                    <a:rPr lang="en-US" altLang="ja-JP" sz="1600" b="1" dirty="0">
                      <a:solidFill>
                        <a:srgbClr val="FFFFFF"/>
                      </a:solidFill>
                      <a:latin typeface="Arial" charset="0"/>
                      <a:ea typeface="Arial" charset="0"/>
                      <a:cs typeface="Arial" charset="0"/>
                    </a:rPr>
                    <a:t>s final state of being in complete conformance to the character of Jesus Christ in a resurrected body that will last forever (1 John 3:2).</a:t>
                  </a:r>
                  <a:endParaRPr lang="en-US" altLang="ja-JP" sz="1600" b="1" dirty="0">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1600" b="1" dirty="0">
                    <a:solidFill>
                      <a:srgbClr val="FFFFFF"/>
                    </a:solidFill>
                    <a:latin typeface="Times New Roman" charset="0"/>
                    <a:ea typeface="Times New Roman" charset="0"/>
                    <a:cs typeface="Times New Roman" charset="0"/>
                  </a:endParaRPr>
                </a:p>
              </p:txBody>
            </p:sp>
            <p:sp>
              <p:nvSpPr>
                <p:cNvPr id="873502" name="Rectangle 62"/>
                <p:cNvSpPr>
                  <a:spLocks noChangeArrowheads="1"/>
                </p:cNvSpPr>
                <p:nvPr/>
              </p:nvSpPr>
              <p:spPr bwMode="auto">
                <a:xfrm>
                  <a:off x="1619" y="3110"/>
                  <a:ext cx="1634" cy="80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sp>
          <p:nvSpPr>
            <p:cNvPr id="873481" name="Rectangle 63"/>
            <p:cNvSpPr>
              <a:spLocks noChangeArrowheads="1"/>
            </p:cNvSpPr>
            <p:nvPr/>
          </p:nvSpPr>
          <p:spPr bwMode="auto">
            <a:xfrm>
              <a:off x="-3" y="-3"/>
              <a:ext cx="3259" cy="3841"/>
            </a:xfrm>
            <a:prstGeom prst="rect">
              <a:avLst/>
            </a:prstGeom>
            <a:noFill/>
            <a:ln w="9525">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pic>
        <p:nvPicPr>
          <p:cNvPr id="873476" name="Picture 64" descr="PE01984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1828800" cy="1223963"/>
          </a:xfrm>
          <a:prstGeom prst="rect">
            <a:avLst/>
          </a:prstGeom>
          <a:noFill/>
          <a:ln w="9525">
            <a:noFill/>
            <a:miter lim="800000"/>
            <a:headEnd/>
            <a:tailEnd/>
          </a:ln>
        </p:spPr>
      </p:pic>
      <p:sp>
        <p:nvSpPr>
          <p:cNvPr id="873477" name="Text Box 65"/>
          <p:cNvSpPr txBox="1">
            <a:spLocks noChangeArrowheads="1"/>
          </p:cNvSpPr>
          <p:nvPr/>
        </p:nvSpPr>
        <p:spPr bwMode="auto">
          <a:xfrm>
            <a:off x="8532688" y="48588"/>
            <a:ext cx="527007"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400" b="1" dirty="0">
                <a:solidFill>
                  <a:srgbClr val="FFFFFF"/>
                </a:solidFill>
                <a:latin typeface="Arial"/>
                <a:ea typeface="ＭＳ Ｐゴシック" charset="-128"/>
                <a:cs typeface="Arial"/>
              </a:rPr>
              <a:t>55</a:t>
            </a:r>
          </a:p>
        </p:txBody>
      </p:sp>
      <p:sp>
        <p:nvSpPr>
          <p:cNvPr id="873478" name="Rectangle 66"/>
          <p:cNvSpPr>
            <a:spLocks noGrp="1" noChangeArrowheads="1"/>
          </p:cNvSpPr>
          <p:nvPr>
            <p:ph type="title"/>
          </p:nvPr>
        </p:nvSpPr>
        <p:spPr>
          <a:xfrm>
            <a:off x="1828800" y="549275"/>
            <a:ext cx="7010400" cy="685800"/>
          </a:xfrm>
        </p:spPr>
        <p:txBody>
          <a:bodyPr/>
          <a:lstStyle/>
          <a:p>
            <a:pPr eaLnBrk="1" hangingPunct="1"/>
            <a:r>
              <a:rPr lang="en-US" sz="3100">
                <a:solidFill>
                  <a:schemeClr val="tx1"/>
                </a:solidFill>
                <a:ea typeface="ＭＳ Ｐゴシック" charset="-128"/>
                <a:cs typeface="ＭＳ Ｐゴシック" charset="-128"/>
              </a:rPr>
              <a:t>Theological Words in Romans</a:t>
            </a:r>
          </a:p>
        </p:txBody>
      </p:sp>
      <p:sp>
        <p:nvSpPr>
          <p:cNvPr id="873479" name="Oval 67"/>
          <p:cNvSpPr>
            <a:spLocks noChangeArrowheads="1"/>
          </p:cNvSpPr>
          <p:nvPr/>
        </p:nvSpPr>
        <p:spPr bwMode="auto">
          <a:xfrm>
            <a:off x="76200" y="5310188"/>
            <a:ext cx="2133600" cy="1143000"/>
          </a:xfrm>
          <a:prstGeom prst="ellipse">
            <a:avLst/>
          </a:prstGeom>
          <a:noFill/>
          <a:ln w="76200">
            <a:solidFill>
              <a:schemeClr val="folHlink"/>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2155394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10" name="Rectangle 5"/>
          <p:cNvSpPr>
            <a:spLocks noChangeArrowheads="1"/>
          </p:cNvSpPr>
          <p:nvPr/>
        </p:nvSpPr>
        <p:spPr bwMode="auto">
          <a:xfrm>
            <a:off x="29925" y="5301208"/>
            <a:ext cx="9144000" cy="6111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algn="ctr" defTabSz="914400" fontAlgn="base">
              <a:spcBef>
                <a:spcPct val="0"/>
              </a:spcBef>
              <a:spcAft>
                <a:spcPct val="0"/>
              </a:spcAft>
            </a:pPr>
            <a:r>
              <a:rPr lang="en-US" sz="3200" b="1" dirty="0">
                <a:solidFill>
                  <a:srgbClr val="800000"/>
                </a:solidFill>
                <a:latin typeface="Arial"/>
                <a:ea typeface="ＭＳ Ｐゴシック" pitchFamily="-111" charset="-128"/>
                <a:cs typeface="ＭＳ Ｐゴシック" pitchFamily="-111" charset="-128"/>
              </a:rPr>
              <a:t>Romans 8:38-39 (NAU) </a:t>
            </a:r>
          </a:p>
        </p:txBody>
      </p:sp>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ru-RU" sz="3200" b="1" dirty="0">
                <a:solidFill>
                  <a:srgbClr val="800000"/>
                </a:solidFill>
                <a:effectLst/>
              </a:rPr>
              <a:t>"</a:t>
            </a:r>
            <a:r>
              <a:rPr lang="en-US" sz="3200" b="1" dirty="0">
                <a:solidFill>
                  <a:srgbClr val="800000"/>
                </a:solidFill>
                <a:effectLst/>
              </a:rPr>
              <a:t>For I am convinced that neither death, nor life, nor angels, nor principalities, nor things present, nor things to come, nor powers,  nor height, nor depth, nor any other created thing, will be able to separate us from the love of God, which is in Christ Jesus our Lord.</a:t>
            </a:r>
            <a:r>
              <a:rPr lang="ru-RU" sz="3200" b="1" dirty="0">
                <a:solidFill>
                  <a:srgbClr val="800000"/>
                </a:solidFill>
                <a:effectLst/>
              </a:rPr>
              <a:t>"</a:t>
            </a:r>
            <a:endParaRPr lang="en-US" sz="4000" b="1" dirty="0">
              <a:solidFill>
                <a:srgbClr val="800000"/>
              </a:solidFill>
              <a:effectLst/>
              <a:ea typeface="ＭＳ Ｐゴシック" charset="-128"/>
              <a:cs typeface="ＭＳ Ｐゴシック" charset="-128"/>
            </a:endParaRPr>
          </a:p>
        </p:txBody>
      </p:sp>
    </p:spTree>
    <p:extLst>
      <p:ext uri="{BB962C8B-B14F-4D97-AF65-F5344CB8AC3E}">
        <p14:creationId xmlns:p14="http://schemas.microsoft.com/office/powerpoint/2010/main" val="3432497572"/>
      </p:ext>
    </p:extLst>
  </p:cSld>
  <p:clrMapOvr>
    <a:overrideClrMapping bg1="dk2" tx1="lt1" bg2="dk1" tx2="lt2" accent1="accent1" accent2="accent2" accent3="accent3" accent4="accent4" accent5="accent5" accent6="accent6" hlink="hlink" folHlink="folHlink"/>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4" name="Group 3"/>
          <p:cNvGrpSpPr/>
          <p:nvPr/>
        </p:nvGrpSpPr>
        <p:grpSpPr>
          <a:xfrm>
            <a:off x="1320800" y="0"/>
            <a:ext cx="6480569" cy="6858000"/>
            <a:chOff x="1320800" y="0"/>
            <a:chExt cx="6480569" cy="6858000"/>
          </a:xfrm>
        </p:grpSpPr>
        <p:pic>
          <p:nvPicPr>
            <p:cNvPr id="3" name="Picture 2"/>
            <p:cNvPicPr>
              <a:picLocks noChangeAspect="1"/>
            </p:cNvPicPr>
            <p:nvPr/>
          </p:nvPicPr>
          <p:blipFill>
            <a:blip r:embed="rId3"/>
            <a:stretch>
              <a:fillRect/>
            </a:stretch>
          </p:blipFill>
          <p:spPr>
            <a:xfrm>
              <a:off x="1320800" y="0"/>
              <a:ext cx="6480569" cy="6858000"/>
            </a:xfrm>
            <a:prstGeom prst="rect">
              <a:avLst/>
            </a:prstGeom>
          </p:spPr>
        </p:pic>
        <p:sp>
          <p:nvSpPr>
            <p:cNvPr id="2" name="Rectangle 1"/>
            <p:cNvSpPr/>
            <p:nvPr/>
          </p:nvSpPr>
          <p:spPr bwMode="auto">
            <a:xfrm>
              <a:off x="3419332" y="879303"/>
              <a:ext cx="2865726" cy="363661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311253" y="893670"/>
            <a:ext cx="2901177" cy="3966668"/>
          </a:xfrm>
          <a:noFill/>
          <a:effectLst/>
        </p:spPr>
        <p:txBody>
          <a:bodyPr/>
          <a:lstStyle/>
          <a:p>
            <a:pPr>
              <a:defRPr/>
            </a:pPr>
            <a:r>
              <a:rPr lang="en-US" sz="3600" b="1" dirty="0">
                <a:solidFill>
                  <a:srgbClr val="FF0000"/>
                </a:solidFill>
                <a:effectLst>
                  <a:glow rad="127000">
                    <a:schemeClr val="bg1"/>
                  </a:glow>
                </a:effectLst>
                <a:latin typeface="Arial" charset="0"/>
                <a:ea typeface="ＭＳ Ｐゴシック" charset="0"/>
                <a:cs typeface="ＭＳ Ｐゴシック" charset="0"/>
              </a:rPr>
              <a:t>I</a:t>
            </a:r>
            <a:r>
              <a:rPr lang="uk-UA" sz="3600" b="1" dirty="0">
                <a:solidFill>
                  <a:srgbClr val="FF0000"/>
                </a:solidFill>
                <a:effectLst>
                  <a:glow rad="127000">
                    <a:schemeClr val="bg1"/>
                  </a:glow>
                </a:effectLst>
                <a:latin typeface="Arial" charset="0"/>
                <a:ea typeface="ＭＳ Ｐゴシック" charset="0"/>
                <a:cs typeface="ＭＳ Ｐゴシック" charset="0"/>
              </a:rPr>
              <a:t>'</a:t>
            </a:r>
            <a:r>
              <a:rPr lang="en-US" sz="3600" b="1" dirty="0">
                <a:solidFill>
                  <a:srgbClr val="FF0000"/>
                </a:solidFill>
                <a:effectLst>
                  <a:glow rad="127000">
                    <a:schemeClr val="bg1"/>
                  </a:glow>
                </a:effectLst>
                <a:latin typeface="Arial" charset="0"/>
                <a:ea typeface="ＭＳ Ｐゴシック" charset="0"/>
                <a:cs typeface="ＭＳ Ｐゴシック" charset="0"/>
              </a:rPr>
              <a:t>m going to HEAVEN!</a:t>
            </a:r>
            <a:br>
              <a:rPr lang="en-US" sz="3600" b="1" dirty="0">
                <a:solidFill>
                  <a:srgbClr val="FF0000"/>
                </a:solidFill>
                <a:effectLst>
                  <a:glow rad="127000">
                    <a:schemeClr val="bg1"/>
                  </a:glow>
                </a:effectLst>
                <a:latin typeface="Arial" charset="0"/>
                <a:ea typeface="ＭＳ Ｐゴシック" charset="0"/>
                <a:cs typeface="ＭＳ Ｐゴシック" charset="0"/>
              </a:rPr>
            </a:br>
            <a:r>
              <a:rPr lang="en-US" sz="3600" b="1" dirty="0">
                <a:solidFill>
                  <a:srgbClr val="FF0000"/>
                </a:solidFill>
                <a:effectLst>
                  <a:glow rad="127000">
                    <a:schemeClr val="bg1"/>
                  </a:glow>
                </a:effectLst>
                <a:latin typeface="Arial" charset="0"/>
                <a:ea typeface="ＭＳ Ｐゴシック" charset="0"/>
                <a:cs typeface="ＭＳ Ｐゴシック" charset="0"/>
              </a:rPr>
              <a:t>Sorry</a:t>
            </a:r>
            <a:r>
              <a:rPr lang="is-IS" sz="3600" b="1" dirty="0">
                <a:solidFill>
                  <a:srgbClr val="FF0000"/>
                </a:solidFill>
                <a:effectLst>
                  <a:glow rad="127000">
                    <a:schemeClr val="bg1"/>
                  </a:glow>
                </a:effectLst>
                <a:latin typeface="Arial" charset="0"/>
                <a:ea typeface="ＭＳ Ｐゴシック" charset="0"/>
                <a:cs typeface="ＭＳ Ｐゴシック" charset="0"/>
              </a:rPr>
              <a:t>…</a:t>
            </a:r>
            <a:br>
              <a:rPr lang="is-IS" sz="3600" b="1" dirty="0">
                <a:solidFill>
                  <a:srgbClr val="FF0000"/>
                </a:solidFill>
                <a:effectLst>
                  <a:glow rad="127000">
                    <a:schemeClr val="bg1"/>
                  </a:glow>
                </a:effectLst>
                <a:latin typeface="Arial" charset="0"/>
                <a:ea typeface="ＭＳ Ｐゴシック" charset="0"/>
                <a:cs typeface="ＭＳ Ｐゴシック" charset="0"/>
              </a:rPr>
            </a:br>
            <a:r>
              <a:rPr lang="is-IS" sz="3600" b="1" dirty="0">
                <a:solidFill>
                  <a:srgbClr val="FF0000"/>
                </a:solidFill>
                <a:effectLst>
                  <a:glow rad="127000">
                    <a:schemeClr val="bg1"/>
                  </a:glow>
                </a:effectLst>
                <a:latin typeface="Arial" charset="0"/>
                <a:ea typeface="ＭＳ Ｐゴシック" charset="0"/>
                <a:cs typeface="ＭＳ Ｐゴシック" charset="0"/>
              </a:rPr>
              <a:t>all seats </a:t>
            </a:r>
            <a:br>
              <a:rPr lang="is-IS" sz="3600" b="1" dirty="0">
                <a:solidFill>
                  <a:srgbClr val="FF0000"/>
                </a:solidFill>
                <a:effectLst>
                  <a:glow rad="127000">
                    <a:schemeClr val="bg1"/>
                  </a:glow>
                </a:effectLst>
                <a:latin typeface="Arial" charset="0"/>
                <a:ea typeface="ＭＳ Ｐゴシック" charset="0"/>
                <a:cs typeface="ＭＳ Ｐゴシック" charset="0"/>
              </a:rPr>
            </a:br>
            <a:r>
              <a:rPr lang="is-IS" sz="3600" b="1" dirty="0">
                <a:solidFill>
                  <a:srgbClr val="FF0000"/>
                </a:solidFill>
                <a:effectLst>
                  <a:glow rad="127000">
                    <a:schemeClr val="bg1"/>
                  </a:glow>
                </a:effectLst>
                <a:latin typeface="Arial" charset="0"/>
                <a:ea typeface="ＭＳ Ｐゴシック" charset="0"/>
                <a:cs typeface="ＭＳ Ｐゴシック" charset="0"/>
              </a:rPr>
              <a:t>are taken.</a:t>
            </a:r>
            <a:endParaRPr lang="en-US" sz="3600" b="1" dirty="0">
              <a:solidFill>
                <a:srgbClr val="FF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5774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2767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Is God</a:t>
            </a:r>
            <a:r>
              <a:rPr lang="uk-UA"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election fair?</a:t>
            </a:r>
          </a:p>
        </p:txBody>
      </p:sp>
      <p:pic>
        <p:nvPicPr>
          <p:cNvPr id="2" name="Picture 1"/>
          <p:cNvPicPr>
            <a:picLocks noChangeAspect="1"/>
          </p:cNvPicPr>
          <p:nvPr/>
        </p:nvPicPr>
        <p:blipFill>
          <a:blip r:embed="rId3"/>
          <a:stretch>
            <a:fillRect/>
          </a:stretch>
        </p:blipFill>
        <p:spPr>
          <a:xfrm>
            <a:off x="1617828" y="1380127"/>
            <a:ext cx="5477873" cy="5477873"/>
          </a:xfrm>
          <a:prstGeom prst="rect">
            <a:avLst/>
          </a:prstGeom>
        </p:spPr>
      </p:pic>
    </p:spTree>
    <p:extLst>
      <p:ext uri="{BB962C8B-B14F-4D97-AF65-F5344CB8AC3E}">
        <p14:creationId xmlns:p14="http://schemas.microsoft.com/office/powerpoint/2010/main" val="3928549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0996" y="3600980"/>
            <a:ext cx="5210730" cy="33449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8"/>
            <a:ext cx="9143999" cy="363841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Are we saying, then, that God was unfair? Of course not!  </a:t>
            </a:r>
            <a:r>
              <a:rPr lang="en-US" sz="3200" b="1" baseline="30000" dirty="0">
                <a:effectLst>
                  <a:glow rad="127000">
                    <a:schemeClr val="tx1"/>
                  </a:glow>
                </a:effectLst>
                <a:latin typeface="Arial" charset="0"/>
                <a:ea typeface="ＭＳ Ｐゴシック" charset="0"/>
                <a:cs typeface="ＭＳ Ｐゴシック" charset="0"/>
              </a:rPr>
              <a:t>15</a:t>
            </a:r>
            <a:r>
              <a:rPr lang="en-US" sz="3200" b="1" dirty="0">
                <a:effectLst>
                  <a:glow rad="127000">
                    <a:schemeClr val="tx1"/>
                  </a:glow>
                </a:effectLst>
                <a:latin typeface="Arial" charset="0"/>
                <a:ea typeface="ＭＳ Ｐゴシック" charset="0"/>
                <a:cs typeface="ＭＳ Ｐゴシック" charset="0"/>
              </a:rPr>
              <a:t>For God said to Moses,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will show mercy to anyone I choose, and I will show compassion to anyone I choose.</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16</a:t>
            </a:r>
            <a:r>
              <a:rPr lang="en-US" sz="3200" b="1" dirty="0">
                <a:effectLst>
                  <a:glow rad="127000">
                    <a:schemeClr val="tx1"/>
                  </a:glow>
                </a:effectLst>
                <a:latin typeface="Arial" charset="0"/>
                <a:ea typeface="ＭＳ Ｐゴシック" charset="0"/>
                <a:cs typeface="ＭＳ Ｐゴシック" charset="0"/>
              </a:rPr>
              <a:t>So it is God who decides to show mercy. We can neither choose it nor work for it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(Romans 9:14-16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484589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41846" y="29468"/>
            <a:ext cx="5102154" cy="524089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For the Scriptures say that God told Pharaoh, </a:t>
            </a:r>
            <a:br>
              <a:rPr lang="en-US" sz="3200" b="1" dirty="0">
                <a:effectLst>
                  <a:glow rad="127000">
                    <a:schemeClr val="tx1"/>
                  </a:glow>
                </a:effectLst>
                <a:latin typeface="Arial" charset="0"/>
                <a:ea typeface="ＭＳ Ｐゴシック" charset="0"/>
                <a:cs typeface="ＭＳ Ｐゴシック" charset="0"/>
              </a:rPr>
            </a:b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have appointed you for the very purpose of displaying my power in you and to spread my fame throughout the earth.</a:t>
            </a:r>
            <a:r>
              <a:rPr lang="uk-UA"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4041845" cy="2979417"/>
          </a:xfrm>
          <a:prstGeom prst="rect">
            <a:avLst/>
          </a:prstGeom>
        </p:spPr>
      </p:pic>
      <p:sp>
        <p:nvSpPr>
          <p:cNvPr id="6" name="Rectangle 2"/>
          <p:cNvSpPr txBox="1">
            <a:spLocks noChangeArrowheads="1"/>
          </p:cNvSpPr>
          <p:nvPr/>
        </p:nvSpPr>
        <p:spPr bwMode="auto">
          <a:xfrm>
            <a:off x="0" y="4130827"/>
            <a:ext cx="9143999" cy="2457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baseline="30000" dirty="0">
                <a:effectLst>
                  <a:glow rad="127000">
                    <a:schemeClr val="tx1"/>
                  </a:glow>
                </a:effectLst>
                <a:latin typeface="Arial" charset="0"/>
                <a:ea typeface="ＭＳ Ｐゴシック" charset="0"/>
                <a:cs typeface="ＭＳ Ｐゴシック" charset="0"/>
              </a:rPr>
              <a:t>18</a:t>
            </a:r>
            <a:r>
              <a:rPr lang="en-US" sz="3200" b="1" dirty="0">
                <a:effectLst>
                  <a:glow rad="127000">
                    <a:schemeClr val="tx1"/>
                  </a:glow>
                </a:effectLst>
                <a:latin typeface="Arial" charset="0"/>
                <a:ea typeface="ＭＳ Ｐゴシック" charset="0"/>
                <a:cs typeface="ＭＳ Ｐゴシック" charset="0"/>
              </a:rPr>
              <a:t>So you see, God chooses to show mercy to some, and he chooses to harden the hearts of others so they refuse to listen</a:t>
            </a:r>
            <a:r>
              <a:rPr lang="ru-RU"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(Romans 9:17-18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8109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8"/>
            <a:ext cx="5329424" cy="32229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Well then, you might say,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Why does God blame people for not responding? Haven</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 they simply done what he makes them do?</a:t>
            </a:r>
          </a:p>
        </p:txBody>
      </p:sp>
      <p:pic>
        <p:nvPicPr>
          <p:cNvPr id="2" name="Picture 1"/>
          <p:cNvPicPr>
            <a:picLocks noChangeAspect="1"/>
          </p:cNvPicPr>
          <p:nvPr/>
        </p:nvPicPr>
        <p:blipFill>
          <a:blip r:embed="rId3"/>
          <a:stretch>
            <a:fillRect/>
          </a:stretch>
        </p:blipFill>
        <p:spPr>
          <a:xfrm>
            <a:off x="5590104" y="29467"/>
            <a:ext cx="3553896" cy="2843117"/>
          </a:xfrm>
          <a:prstGeom prst="rect">
            <a:avLst/>
          </a:prstGeom>
        </p:spPr>
      </p:pic>
      <p:sp>
        <p:nvSpPr>
          <p:cNvPr id="5" name="Rectangle 2"/>
          <p:cNvSpPr txBox="1">
            <a:spLocks noChangeArrowheads="1"/>
          </p:cNvSpPr>
          <p:nvPr/>
        </p:nvSpPr>
        <p:spPr bwMode="auto">
          <a:xfrm>
            <a:off x="2" y="3252431"/>
            <a:ext cx="9143998" cy="2730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baseline="30000" dirty="0">
                <a:effectLst>
                  <a:glow rad="127000">
                    <a:schemeClr val="tx1"/>
                  </a:glow>
                </a:effectLst>
                <a:latin typeface="Arial" charset="0"/>
                <a:ea typeface="ＭＳ Ｐゴシック" charset="0"/>
                <a:cs typeface="ＭＳ Ｐゴシック" charset="0"/>
              </a:rPr>
              <a:t>20</a:t>
            </a:r>
            <a:r>
              <a:rPr lang="en-US" sz="3200" b="1" dirty="0">
                <a:effectLst>
                  <a:glow rad="127000">
                    <a:schemeClr val="tx1"/>
                  </a:glow>
                </a:effectLst>
                <a:latin typeface="Arial" charset="0"/>
                <a:ea typeface="ＭＳ Ｐゴシック" charset="0"/>
                <a:cs typeface="ＭＳ Ｐゴシック" charset="0"/>
              </a:rPr>
              <a:t>No, don</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 say that. Who are you, a mere human being, to argue with God? Should the thing that was created say to the one who created it,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Why have you made me like this?</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(Romans 9:19-20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48112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0"/>
              <a:ext cx="3916735" cy="863998"/>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Comic Sans MS" pitchFamily="-112" charset="0"/>
              </a:endParaRPr>
            </a:p>
          </p:txBody>
        </p:sp>
        <p:sp>
          <p:nvSpPr>
            <p:cNvPr id="11" name="Rounded Rectangle 10"/>
            <p:cNvSpPr/>
            <p:nvPr/>
          </p:nvSpPr>
          <p:spPr bwMode="auto">
            <a:xfrm>
              <a:off x="4345540" y="1013493"/>
              <a:ext cx="3166151" cy="9719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Comic Sans MS" pitchFamily="-112" charset="0"/>
              </a:endParaRPr>
            </a:p>
          </p:txBody>
        </p:sp>
      </p:grpSp>
      <p:sp>
        <p:nvSpPr>
          <p:cNvPr id="12"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i="1" dirty="0">
                <a:solidFill>
                  <a:schemeClr val="tx2"/>
                </a:solidFill>
                <a:effectLst>
                  <a:glow rad="127000">
                    <a:schemeClr val="bg1"/>
                  </a:glow>
                </a:effectLst>
                <a:latin typeface="Arial" charset="0"/>
                <a:ea typeface="ＭＳ Ｐゴシック" charset="0"/>
                <a:cs typeface="ＭＳ Ｐゴシック" charset="0"/>
              </a:rPr>
              <a:t>OH YEAH? WELL, WHATEVER YOU CHOOSE TO DO, BUDDY!</a:t>
            </a:r>
          </a:p>
        </p:txBody>
      </p:sp>
      <p:sp>
        <p:nvSpPr>
          <p:cNvPr id="7"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i="1" dirty="0">
                <a:solidFill>
                  <a:schemeClr val="tx2"/>
                </a:solidFill>
                <a:effectLst>
                  <a:glow rad="127000">
                    <a:schemeClr val="bg1"/>
                  </a:glow>
                </a:effectLst>
                <a:latin typeface="Arial" charset="0"/>
                <a:ea typeface="ＭＳ Ｐゴシック" charset="0"/>
                <a:cs typeface="ＭＳ Ｐゴシック" charset="0"/>
              </a:rPr>
              <a:t>YA KNOW, I</a:t>
            </a:r>
            <a:r>
              <a:rPr lang="uk-UA" sz="2000" b="1" i="1" dirty="0">
                <a:solidFill>
                  <a:schemeClr val="tx2"/>
                </a:solidFill>
                <a:effectLst>
                  <a:glow rad="127000">
                    <a:schemeClr val="bg1"/>
                  </a:glow>
                </a:effectLst>
                <a:latin typeface="Arial" charset="0"/>
                <a:ea typeface="ＭＳ Ｐゴシック" charset="0"/>
                <a:cs typeface="ＭＳ Ｐゴシック" charset="0"/>
              </a:rPr>
              <a:t>'</a:t>
            </a:r>
            <a:r>
              <a:rPr lang="en-US" sz="2000" b="1" i="1" dirty="0">
                <a:solidFill>
                  <a:schemeClr val="tx2"/>
                </a:solidFill>
                <a:effectLst>
                  <a:glow rad="127000">
                    <a:schemeClr val="bg1"/>
                  </a:glow>
                </a:effectLst>
                <a:latin typeface="Arial" charset="0"/>
                <a:ea typeface="ＭＳ Ｐゴシック" charset="0"/>
                <a:cs typeface="ＭＳ Ｐゴシック" charset="0"/>
              </a:rPr>
              <a:t>M STARTING TO FEEL LIKE IT</a:t>
            </a:r>
            <a:r>
              <a:rPr lang="uk-UA" sz="2000" b="1" i="1" dirty="0">
                <a:solidFill>
                  <a:schemeClr val="tx2"/>
                </a:solidFill>
                <a:effectLst>
                  <a:glow rad="127000">
                    <a:schemeClr val="bg1"/>
                  </a:glow>
                </a:effectLst>
                <a:latin typeface="Arial" charset="0"/>
                <a:ea typeface="ＭＳ Ｐゴシック" charset="0"/>
                <a:cs typeface="ＭＳ Ｐゴシック" charset="0"/>
              </a:rPr>
              <a:t>'</a:t>
            </a:r>
            <a:r>
              <a:rPr lang="en-US" sz="2000" b="1" i="1" dirty="0">
                <a:solidFill>
                  <a:schemeClr val="tx2"/>
                </a:solidFill>
                <a:effectLst>
                  <a:glow rad="127000">
                    <a:schemeClr val="bg1"/>
                  </a:glow>
                </a:effectLst>
                <a:latin typeface="Arial" charset="0"/>
                <a:ea typeface="ＭＳ Ｐゴシック" charset="0"/>
                <a:cs typeface="ＭＳ Ｐゴシック" charset="0"/>
              </a:rPr>
              <a:t>S MEANT FOR ME TO DECK YOU!</a:t>
            </a: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en-US" sz="3200" b="1" i="1" dirty="0">
                <a:solidFill>
                  <a:schemeClr val="tx2"/>
                </a:solidFill>
                <a:effectLst>
                  <a:glow rad="127000">
                    <a:schemeClr val="bg1"/>
                  </a:glow>
                </a:effectLst>
                <a:latin typeface="Arial" charset="0"/>
                <a:ea typeface="ＭＳ Ｐゴシック" charset="0"/>
                <a:cs typeface="ＭＳ Ｐゴシック" charset="0"/>
              </a:rPr>
              <a:t>A Calvinist and an Armenian square off</a:t>
            </a:r>
            <a:r>
              <a:rPr lang="is-IS" sz="3200" b="1" i="1" dirty="0">
                <a:solidFill>
                  <a:schemeClr val="tx2"/>
                </a:solidFill>
                <a:effectLst>
                  <a:glow rad="127000">
                    <a:schemeClr val="bg1"/>
                  </a:glow>
                </a:effectLst>
                <a:latin typeface="Arial" charset="0"/>
                <a:ea typeface="ＭＳ Ｐゴシック" charset="0"/>
                <a:cs typeface="ＭＳ Ｐゴシック" charset="0"/>
              </a:rPr>
              <a:t>…</a:t>
            </a:r>
            <a:endParaRPr lang="en-US" sz="3200" b="1" i="1" dirty="0">
              <a:solidFill>
                <a:schemeClr val="tx2"/>
              </a:solidFill>
              <a:effectLst>
                <a:glow rad="127000">
                  <a:schemeClr val="bg1"/>
                </a:glow>
              </a:effectLst>
              <a:latin typeface="Arial" charset="0"/>
              <a:ea typeface="ＭＳ Ｐゴシック" charset="0"/>
              <a:cs typeface="ＭＳ Ｐゴシック" charset="0"/>
            </a:endParaRPr>
          </a:p>
        </p:txBody>
      </p:sp>
      <p:grpSp>
        <p:nvGrpSpPr>
          <p:cNvPr id="14" name="Group 13"/>
          <p:cNvGrpSpPr/>
          <p:nvPr/>
        </p:nvGrpSpPr>
        <p:grpSpPr>
          <a:xfrm>
            <a:off x="4112952" y="4377096"/>
            <a:ext cx="2643795" cy="2424665"/>
            <a:chOff x="4112952" y="4377096"/>
            <a:chExt cx="2643795" cy="2424665"/>
          </a:xfrm>
        </p:grpSpPr>
        <p:sp>
          <p:nvSpPr>
            <p:cNvPr id="5" name="Oval 4"/>
            <p:cNvSpPr/>
            <p:nvPr/>
          </p:nvSpPr>
          <p:spPr bwMode="auto">
            <a:xfrm>
              <a:off x="411295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12"/>
            <p:cNvSpPr/>
            <p:nvPr/>
          </p:nvSpPr>
          <p:spPr>
            <a:xfrm>
              <a:off x="5491069" y="4377096"/>
              <a:ext cx="1265678" cy="2215991"/>
            </a:xfrm>
            <a:prstGeom prst="rect">
              <a:avLst/>
            </a:prstGeom>
            <a:noFill/>
          </p:spPr>
          <p:txBody>
            <a:bodyPr wrap="none" lIns="91440" tIns="45720" rIns="91440" bIns="45720">
              <a:spAutoFit/>
            </a:bodyPr>
            <a:lstStyle/>
            <a:p>
              <a:pPr algn="ctr"/>
              <a:r>
                <a:rPr lang="en-US" sz="13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rPr>
                <a:t>?</a:t>
              </a:r>
            </a:p>
          </p:txBody>
        </p:sp>
      </p:grpSp>
    </p:spTree>
    <p:extLst>
      <p:ext uri="{BB962C8B-B14F-4D97-AF65-F5344CB8AC3E}">
        <p14:creationId xmlns:p14="http://schemas.microsoft.com/office/powerpoint/2010/main" val="1726979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7598"/>
            <a:ext cx="3678173" cy="682853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a potter makes jars out of clay, </a:t>
            </a:r>
            <a:r>
              <a:rPr lang="en-US" sz="3200" b="1" dirty="0" err="1">
                <a:effectLst>
                  <a:glow rad="127000">
                    <a:schemeClr val="tx1"/>
                  </a:glow>
                </a:effectLst>
                <a:latin typeface="Arial" charset="0"/>
                <a:ea typeface="ＭＳ Ｐゴシック" charset="0"/>
                <a:cs typeface="ＭＳ Ｐゴシック" charset="0"/>
              </a:rPr>
              <a:t>doesn</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 he have a right to use the same lump of clay to make one jar for decoration and another to throw garbage into?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(Romans 9:21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78174" y="47481"/>
            <a:ext cx="5465826" cy="6858000"/>
          </a:xfrm>
          <a:prstGeom prst="rect">
            <a:avLst/>
          </a:prstGeom>
        </p:spPr>
      </p:pic>
    </p:spTree>
    <p:extLst>
      <p:ext uri="{BB962C8B-B14F-4D97-AF65-F5344CB8AC3E}">
        <p14:creationId xmlns:p14="http://schemas.microsoft.com/office/powerpoint/2010/main" val="198763208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1752"/>
            <a:ext cx="9143999" cy="49017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In the same way, even though God has the right to show his anger and his power, he is very patient with those on whom his anger falls, who are destined for destruction.  </a:t>
            </a:r>
            <a:r>
              <a:rPr lang="en-US" sz="3200" b="1" baseline="30000" dirty="0">
                <a:effectLst>
                  <a:glow rad="127000">
                    <a:schemeClr val="tx1"/>
                  </a:glow>
                </a:effectLst>
                <a:latin typeface="Arial" charset="0"/>
                <a:ea typeface="ＭＳ Ｐゴシック" charset="0"/>
                <a:cs typeface="ＭＳ Ｐゴシック" charset="0"/>
              </a:rPr>
              <a:t>23</a:t>
            </a:r>
            <a:r>
              <a:rPr lang="en-US" sz="3200" b="1" dirty="0">
                <a:effectLst>
                  <a:glow rad="127000">
                    <a:schemeClr val="tx1"/>
                  </a:glow>
                </a:effectLst>
                <a:latin typeface="Arial" charset="0"/>
                <a:ea typeface="ＭＳ Ｐゴシック" charset="0"/>
                <a:cs typeface="ＭＳ Ｐゴシック" charset="0"/>
              </a:rPr>
              <a:t>He does this to make the riches of his glory shine even brighter on those to whom he shows mercy, who were prepared in advance for glory.  </a:t>
            </a:r>
            <a:r>
              <a:rPr lang="en-US" sz="3200" b="1" baseline="30000" dirty="0">
                <a:effectLst>
                  <a:glow rad="127000">
                    <a:schemeClr val="tx1"/>
                  </a:glow>
                </a:effectLst>
                <a:latin typeface="Arial" charset="0"/>
                <a:ea typeface="ＭＳ Ｐゴシック" charset="0"/>
                <a:cs typeface="ＭＳ Ｐゴシック" charset="0"/>
              </a:rPr>
              <a:t>24</a:t>
            </a:r>
            <a:r>
              <a:rPr lang="en-US" sz="3200" b="1" dirty="0">
                <a:effectLst>
                  <a:glow rad="127000">
                    <a:schemeClr val="tx1"/>
                  </a:glow>
                </a:effectLst>
                <a:latin typeface="Arial" charset="0"/>
                <a:ea typeface="ＭＳ Ｐゴシック" charset="0"/>
                <a:cs typeface="ＭＳ Ｐゴシック" charset="0"/>
              </a:rPr>
              <a:t>And we are among those whom he selected, both from the Jews and from the Gentiles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(Romans 9:22-24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19333"/>
            <a:ext cx="9143999" cy="1938667"/>
          </a:xfrm>
          <a:prstGeom prst="rect">
            <a:avLst/>
          </a:prstGeom>
        </p:spPr>
      </p:pic>
    </p:spTree>
    <p:extLst>
      <p:ext uri="{BB962C8B-B14F-4D97-AF65-F5344CB8AC3E}">
        <p14:creationId xmlns:p14="http://schemas.microsoft.com/office/powerpoint/2010/main" val="256921578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671747" name="Text Box 3"/>
          <p:cNvSpPr txBox="1">
            <a:spLocks noChangeArrowheads="1"/>
          </p:cNvSpPr>
          <p:nvPr/>
        </p:nvSpPr>
        <p:spPr bwMode="auto">
          <a:xfrm flipH="1">
            <a:off x="9244738" y="76200"/>
            <a:ext cx="997472" cy="457200"/>
          </a:xfrm>
          <a:prstGeom prst="rect">
            <a:avLst/>
          </a:prstGeom>
          <a:noFill/>
          <a:ln w="9525">
            <a:noFill/>
            <a:miter lim="800000"/>
            <a:headEnd/>
            <a:tailEnd/>
          </a:ln>
        </p:spPr>
        <p:txBody>
          <a:bodyPr wrap="square">
            <a:prstTxWarp prst="textNoShape">
              <a:avLst/>
            </a:prstTxWarp>
            <a:spAutoFit/>
          </a:bodyPr>
          <a:lstStyle/>
          <a:p>
            <a:pPr defTabSz="914400" fontAlgn="base">
              <a:spcBef>
                <a:spcPct val="0"/>
              </a:spcBef>
              <a:spcAft>
                <a:spcPct val="0"/>
              </a:spcAft>
            </a:pPr>
            <a:r>
              <a:rPr lang="en-US" sz="2400" b="1">
                <a:solidFill>
                  <a:srgbClr val="FFFFFF"/>
                </a:solidFill>
                <a:latin typeface="Times New Roman" charset="0"/>
                <a:ea typeface="ＭＳ Ｐゴシック" charset="-128"/>
                <a:cs typeface="ＭＳ Ｐゴシック" charset="-128"/>
              </a:rPr>
              <a:t>145</a:t>
            </a:r>
          </a:p>
        </p:txBody>
      </p:sp>
      <p:graphicFrame>
        <p:nvGraphicFramePr>
          <p:cNvPr id="202756"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4927680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algn="ctr" defTabSz="914400" fontAlgn="base">
              <a:lnSpc>
                <a:spcPct val="90000"/>
              </a:lnSpc>
              <a:spcBef>
                <a:spcPct val="20000"/>
              </a:spcBef>
              <a:spcAft>
                <a:spcPct val="0"/>
              </a:spcAft>
              <a:defRPr/>
            </a:pPr>
            <a:r>
              <a:rPr lang="zh-TW" altLang="en-US" sz="5400" b="1" dirty="0">
                <a:solidFill>
                  <a:srgbClr val="FFFFFF"/>
                </a:solidFill>
                <a:latin typeface="Times New Roman" charset="0"/>
                <a:ea typeface="新細明體" charset="-120"/>
                <a:cs typeface="新細明體" charset="-120"/>
              </a:rPr>
              <a:t>讓 全 世 界 都 知 道</a:t>
            </a:r>
          </a:p>
          <a:p>
            <a:pPr algn="ctr" defTabSz="914400" fontAlgn="base">
              <a:lnSpc>
                <a:spcPct val="90000"/>
              </a:lnSpc>
              <a:spcBef>
                <a:spcPct val="20000"/>
              </a:spcBef>
              <a:spcAft>
                <a:spcPct val="0"/>
              </a:spcAft>
              <a:defRPr/>
            </a:pPr>
            <a:r>
              <a:rPr lang="zh-TW" altLang="en-US" sz="4400" b="1" dirty="0">
                <a:solidFill>
                  <a:srgbClr val="FFFFFF"/>
                </a:solidFill>
                <a:latin typeface="Times New Roman" charset="0"/>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en-US" b="1" dirty="0">
                <a:solidFill>
                  <a:schemeClr val="tx1"/>
                </a:solidFill>
                <a:effectLst/>
                <a:ea typeface="Arial" charset="0"/>
                <a:cs typeface="Arial" charset="0"/>
              </a:rPr>
              <a:t>Are all the following people </a:t>
            </a:r>
            <a:r>
              <a:rPr lang="en-US" sz="6600" b="1" dirty="0">
                <a:solidFill>
                  <a:schemeClr val="tx1"/>
                </a:solidFill>
                <a:effectLst/>
                <a:ea typeface="Arial" charset="0"/>
                <a:cs typeface="Arial" charset="0"/>
              </a:rPr>
              <a:t>really </a:t>
            </a:r>
            <a:r>
              <a:rPr lang="en-US" b="1" dirty="0">
                <a:solidFill>
                  <a:schemeClr val="tx1"/>
                </a:solidFill>
                <a:effectLst/>
                <a:ea typeface="Arial" charset="0"/>
                <a:cs typeface="Arial" charset="0"/>
              </a:rPr>
              <a:t>condemned without Christ?</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algn="ctr" defTabSz="914400" fontAlgn="base">
              <a:spcBef>
                <a:spcPct val="0"/>
              </a:spcBef>
              <a:spcAft>
                <a:spcPct val="0"/>
              </a:spcAft>
            </a:pPr>
            <a:r>
              <a:rPr lang="en-US" sz="5400" b="1" dirty="0">
                <a:ln w="10541" cmpd="sng">
                  <a:solidFill>
                    <a:srgbClr val="3333CC">
                      <a:shade val="88000"/>
                      <a:satMod val="110000"/>
                    </a:srgbClr>
                  </a:solidFill>
                  <a:prstDash val="solid"/>
                </a:ln>
                <a:solidFill>
                  <a:srgbClr val="3333CC">
                    <a:lumMod val="20000"/>
                    <a:lumOff val="80000"/>
                  </a:srgbClr>
                </a:solidFill>
                <a:latin typeface="Arial"/>
              </a:rPr>
              <a:t>MAKE HIM FAMOUS</a:t>
            </a:r>
            <a:br>
              <a:rPr lang="en-US" sz="5400" b="1" dirty="0">
                <a:ln w="10541" cmpd="sng">
                  <a:solidFill>
                    <a:srgbClr val="3333CC">
                      <a:shade val="88000"/>
                      <a:satMod val="110000"/>
                    </a:srgbClr>
                  </a:solidFill>
                  <a:prstDash val="solid"/>
                </a:ln>
                <a:solidFill>
                  <a:srgbClr val="3333CC">
                    <a:lumMod val="20000"/>
                    <a:lumOff val="80000"/>
                  </a:srgbClr>
                </a:solidFill>
                <a:latin typeface="Arial"/>
              </a:rPr>
            </a:br>
            <a:r>
              <a:rPr lang="en-US" sz="3600" b="1" dirty="0">
                <a:ln w="10541" cmpd="sng">
                  <a:solidFill>
                    <a:srgbClr val="3333CC">
                      <a:shade val="88000"/>
                      <a:satMod val="110000"/>
                    </a:srgbClr>
                  </a:solidFill>
                  <a:prstDash val="solid"/>
                </a:ln>
                <a:solidFill>
                  <a:srgbClr val="3333CC">
                    <a:lumMod val="20000"/>
                    <a:lumOff val="80000"/>
                  </a:srgbClr>
                </a:solidFill>
                <a:latin typeface="Arial"/>
              </a:rPr>
              <a:t>around the corner and around the world</a:t>
            </a:r>
          </a:p>
        </p:txBody>
      </p:sp>
    </p:spTree>
    <p:extLst>
      <p:ext uri="{BB962C8B-B14F-4D97-AF65-F5344CB8AC3E}">
        <p14:creationId xmlns:p14="http://schemas.microsoft.com/office/powerpoint/2010/main" val="163873088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3794" name="Object 2"/>
          <p:cNvGraphicFramePr>
            <a:graphicFrameLocks noChangeAspect="1"/>
          </p:cNvGraphicFramePr>
          <p:nvPr/>
        </p:nvGraphicFramePr>
        <p:xfrm>
          <a:off x="457200" y="-19050"/>
          <a:ext cx="8229600" cy="6900863"/>
        </p:xfrm>
        <a:graphic>
          <a:graphicData uri="http://schemas.openxmlformats.org/presentationml/2006/ole">
            <mc:AlternateContent xmlns:mc="http://schemas.openxmlformats.org/markup-compatibility/2006">
              <mc:Choice xmlns:v="urn:schemas-microsoft-com:vml" Requires="v">
                <p:oleObj name="Photo Editor Photo" r:id="rId2" imgW="4544059" imgH="4571429" progId="">
                  <p:embed/>
                </p:oleObj>
              </mc:Choice>
              <mc:Fallback>
                <p:oleObj name="Photo Editor Photo" r:id="rId2" imgW="4544059"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b="16667"/>
                      <a:stretch>
                        <a:fillRect/>
                      </a:stretch>
                    </p:blipFill>
                    <p:spPr bwMode="auto">
                      <a:xfrm>
                        <a:off x="457200" y="-19050"/>
                        <a:ext cx="8229600" cy="690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0850" name="Title 2"/>
          <p:cNvSpPr>
            <a:spLocks noGrp="1"/>
          </p:cNvSpPr>
          <p:nvPr>
            <p:ph type="title" idx="4294967295"/>
          </p:nvPr>
        </p:nvSpPr>
        <p:spPr>
          <a:xfrm>
            <a:off x="0" y="0"/>
            <a:ext cx="9144000" cy="1143000"/>
          </a:xfrm>
        </p:spPr>
        <p:txBody>
          <a:bodyPr/>
          <a:lstStyle/>
          <a:p>
            <a:pPr eaLnBrk="1" hangingPunct="1">
              <a:defRPr/>
            </a:pPr>
            <a:r>
              <a:rPr lang="en-US">
                <a:latin typeface="Times New Roman" charset="0"/>
                <a:ea typeface="ＭＳ Ｐゴシック" charset="-128"/>
                <a:cs typeface="ＭＳ Ｐゴシック" charset="-128"/>
              </a:rPr>
              <a:t>Condemned?</a:t>
            </a:r>
          </a:p>
        </p:txBody>
      </p:sp>
    </p:spTree>
    <p:extLst>
      <p:ext uri="{BB962C8B-B14F-4D97-AF65-F5344CB8AC3E}">
        <p14:creationId xmlns:p14="http://schemas.microsoft.com/office/powerpoint/2010/main" val="1520544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4818" name="Object 2"/>
          <p:cNvGraphicFramePr>
            <a:graphicFrameLocks noChangeAspect="1"/>
          </p:cNvGraphicFramePr>
          <p:nvPr/>
        </p:nvGraphicFramePr>
        <p:xfrm>
          <a:off x="609600" y="-1588"/>
          <a:ext cx="8001000" cy="6859588"/>
        </p:xfrm>
        <a:graphic>
          <a:graphicData uri="http://schemas.openxmlformats.org/presentationml/2006/ole">
            <mc:AlternateContent xmlns:mc="http://schemas.openxmlformats.org/markup-compatibility/2006">
              <mc:Choice xmlns:v="urn:schemas-microsoft-com:vml" Requires="v">
                <p:oleObj name="Photo Editor Photo" r:id="rId2" imgW="4533333" imgH="4571429" progId="">
                  <p:embed/>
                </p:oleObj>
              </mc:Choice>
              <mc:Fallback>
                <p:oleObj name="Photo Editor Photo" r:id="rId2" imgW="4533333"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b="14999"/>
                      <a:stretch>
                        <a:fillRect/>
                      </a:stretch>
                    </p:blipFill>
                    <p:spPr bwMode="auto">
                      <a:xfrm>
                        <a:off x="609600" y="-1588"/>
                        <a:ext cx="8001000" cy="6859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1874"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34321060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42" name="Object 2"/>
          <p:cNvGraphicFramePr>
            <a:graphicFrameLocks noChangeAspect="1"/>
          </p:cNvGraphicFramePr>
          <p:nvPr/>
        </p:nvGraphicFramePr>
        <p:xfrm>
          <a:off x="0" y="546100"/>
          <a:ext cx="9144000" cy="5337175"/>
        </p:xfrm>
        <a:graphic>
          <a:graphicData uri="http://schemas.openxmlformats.org/presentationml/2006/ole">
            <mc:AlternateContent xmlns:mc="http://schemas.openxmlformats.org/markup-compatibility/2006">
              <mc:Choice xmlns:v="urn:schemas-microsoft-com:vml" Requires="v">
                <p:oleObj name="Photo Editor Photo" r:id="rId2" imgW="5172797" imgH="3448531" progId="">
                  <p:embed/>
                </p:oleObj>
              </mc:Choice>
              <mc:Fallback>
                <p:oleObj name="Photo Editor Photo" r:id="rId2" imgW="5172797" imgH="3448531"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b="12431"/>
                      <a:stretch>
                        <a:fillRect/>
                      </a:stretch>
                    </p:blipFill>
                    <p:spPr bwMode="auto">
                      <a:xfrm>
                        <a:off x="0" y="546100"/>
                        <a:ext cx="9144000"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2898"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137764605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6" name="Object 2"/>
          <p:cNvGraphicFramePr>
            <a:graphicFrameLocks noChangeAspect="1"/>
          </p:cNvGraphicFramePr>
          <p:nvPr/>
        </p:nvGraphicFramePr>
        <p:xfrm>
          <a:off x="2133600"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1276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3922"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17777209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7890" name="Object 2"/>
          <p:cNvGraphicFramePr>
            <a:graphicFrameLocks noChangeAspect="1"/>
          </p:cNvGraphicFramePr>
          <p:nvPr/>
        </p:nvGraphicFramePr>
        <p:xfrm>
          <a:off x="0" y="617538"/>
          <a:ext cx="9144000" cy="5707062"/>
        </p:xfrm>
        <a:graphic>
          <a:graphicData uri="http://schemas.openxmlformats.org/presentationml/2006/ole">
            <mc:AlternateContent xmlns:mc="http://schemas.openxmlformats.org/markup-compatibility/2006">
              <mc:Choice xmlns:v="urn:schemas-microsoft-com:vml" Requires="v">
                <p:oleObj name="Photo Editor Photo" r:id="rId2" imgW="6095238" imgH="4105848" progId="">
                  <p:embed/>
                </p:oleObj>
              </mc:Choice>
              <mc:Fallback>
                <p:oleObj name="Photo Editor Photo" r:id="rId2" imgW="6095238" imgH="4105848"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7309"/>
                      <a:stretch>
                        <a:fillRect/>
                      </a:stretch>
                    </p:blipFill>
                    <p:spPr bwMode="auto">
                      <a:xfrm>
                        <a:off x="0" y="617538"/>
                        <a:ext cx="9144000" cy="5707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4946"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168711685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8914" name="Object 2"/>
          <p:cNvGraphicFramePr>
            <a:graphicFrameLocks noChangeAspect="1"/>
          </p:cNvGraphicFramePr>
          <p:nvPr/>
        </p:nvGraphicFramePr>
        <p:xfrm>
          <a:off x="0" y="609600"/>
          <a:ext cx="9144000" cy="5565775"/>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8783"/>
                      <a:stretch>
                        <a:fillRect/>
                      </a:stretch>
                    </p:blipFill>
                    <p:spPr bwMode="auto">
                      <a:xfrm>
                        <a:off x="0" y="609600"/>
                        <a:ext cx="9144000" cy="556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5970"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22504233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2"/>
              <a:ext cx="391673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1" name="Rounded Rectangle 10"/>
            <p:cNvSpPr/>
            <p:nvPr/>
          </p:nvSpPr>
          <p:spPr bwMode="auto">
            <a:xfrm>
              <a:off x="4345540" y="1013493"/>
              <a:ext cx="3166151" cy="974347"/>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2" name="Rectangle 2"/>
          <p:cNvSpPr txBox="1">
            <a:spLocks noChangeArrowheads="1"/>
          </p:cNvSpPr>
          <p:nvPr/>
        </p:nvSpPr>
        <p:spPr bwMode="auto">
          <a:xfrm>
            <a:off x="4171213" y="1025947"/>
            <a:ext cx="3564596"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OH YEAH? WELL, WHATEVER YOU CHOOSE TO DO, BUDDY!</a:t>
            </a:r>
          </a:p>
        </p:txBody>
      </p:sp>
      <p:sp>
        <p:nvSpPr>
          <p:cNvPr id="7" name="Rectangle 2"/>
          <p:cNvSpPr txBox="1">
            <a:spLocks noChangeArrowheads="1"/>
          </p:cNvSpPr>
          <p:nvPr/>
        </p:nvSpPr>
        <p:spPr bwMode="auto">
          <a:xfrm>
            <a:off x="1574334" y="177690"/>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YA KNOW, I</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M STARTING TO FEEL LIKE IT</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S MEANT FOR ME TO DECK YOU!</a:t>
            </a: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en-US" sz="3200" b="1" i="1" dirty="0">
                <a:solidFill>
                  <a:schemeClr val="tx2"/>
                </a:solidFill>
                <a:effectLst>
                  <a:glow rad="127000">
                    <a:schemeClr val="bg1"/>
                  </a:glow>
                </a:effectLst>
                <a:latin typeface="Arial" charset="0"/>
                <a:ea typeface="ＭＳ Ｐゴシック" charset="0"/>
                <a:cs typeface="ＭＳ Ｐゴシック" charset="0"/>
              </a:rPr>
              <a:t>A Calvinist and an Arminian square off</a:t>
            </a:r>
            <a:r>
              <a:rPr lang="is-IS" sz="3200" b="1" i="1" dirty="0">
                <a:solidFill>
                  <a:schemeClr val="tx2"/>
                </a:solidFill>
                <a:effectLst>
                  <a:glow rad="127000">
                    <a:schemeClr val="bg1"/>
                  </a:glow>
                </a:effectLst>
                <a:latin typeface="Arial" charset="0"/>
                <a:ea typeface="ＭＳ Ｐゴシック" charset="0"/>
                <a:cs typeface="ＭＳ Ｐゴシック" charset="0"/>
              </a:rPr>
              <a:t>…</a:t>
            </a:r>
            <a:endParaRPr lang="en-US" sz="3200"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14" name="Oval 13"/>
          <p:cNvSpPr/>
          <p:nvPr/>
        </p:nvSpPr>
        <p:spPr bwMode="auto">
          <a:xfrm>
            <a:off x="411295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Rectangle 14"/>
          <p:cNvSpPr/>
          <p:nvPr/>
        </p:nvSpPr>
        <p:spPr>
          <a:xfrm>
            <a:off x="5736911" y="4377096"/>
            <a:ext cx="773995" cy="2215991"/>
          </a:xfrm>
          <a:prstGeom prst="rect">
            <a:avLst/>
          </a:prstGeom>
          <a:noFill/>
        </p:spPr>
        <p:txBody>
          <a:bodyPr wrap="none" lIns="91440" tIns="45720" rIns="91440" bIns="45720">
            <a:spAutoFit/>
          </a:bodyPr>
          <a:lstStyle/>
          <a:p>
            <a:pPr algn="ctr"/>
            <a:r>
              <a:rPr lang="en-US" sz="13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rPr>
              <a:t>!</a:t>
            </a:r>
          </a:p>
        </p:txBody>
      </p:sp>
    </p:spTree>
    <p:extLst>
      <p:ext uri="{BB962C8B-B14F-4D97-AF65-F5344CB8AC3E}">
        <p14:creationId xmlns:p14="http://schemas.microsoft.com/office/powerpoint/2010/main" val="218530935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9938" name="Object 2"/>
          <p:cNvGraphicFramePr>
            <a:graphicFrameLocks noChangeAspect="1"/>
          </p:cNvGraphicFramePr>
          <p:nvPr/>
        </p:nvGraphicFramePr>
        <p:xfrm>
          <a:off x="2286000" y="0"/>
          <a:ext cx="4972050" cy="6858000"/>
        </p:xfrm>
        <a:graphic>
          <a:graphicData uri="http://schemas.openxmlformats.org/presentationml/2006/ole">
            <mc:AlternateContent xmlns:mc="http://schemas.openxmlformats.org/markup-compatibility/2006">
              <mc:Choice xmlns:v="urn:schemas-microsoft-com:vml" Requires="v">
                <p:oleObj name="Photo Editor Photo" r:id="rId2" imgW="3038095" imgH="4571429" progId="">
                  <p:embed/>
                </p:oleObj>
              </mc:Choice>
              <mc:Fallback>
                <p:oleObj name="Photo Editor Photo" r:id="rId2" imgW="3038095"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86000" y="0"/>
                        <a:ext cx="49720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6994"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404186480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0962" name="Object 2"/>
          <p:cNvGraphicFramePr>
            <a:graphicFrameLocks noChangeAspect="1"/>
          </p:cNvGraphicFramePr>
          <p:nvPr/>
        </p:nvGraphicFramePr>
        <p:xfrm>
          <a:off x="22098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09800" y="0"/>
                        <a:ext cx="49403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8018" name="Title 2"/>
          <p:cNvSpPr>
            <a:spLocks noGrp="1"/>
          </p:cNvSpPr>
          <p:nvPr>
            <p:ph type="title" idx="4294967295"/>
          </p:nvPr>
        </p:nvSpPr>
        <p:spPr>
          <a:xfrm>
            <a:off x="0" y="38862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408552083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1986" name="Object 2"/>
          <p:cNvGraphicFramePr>
            <a:graphicFrameLocks noChangeAspect="1"/>
          </p:cNvGraphicFramePr>
          <p:nvPr/>
        </p:nvGraphicFramePr>
        <p:xfrm>
          <a:off x="2133600" y="0"/>
          <a:ext cx="5033963"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133600" y="0"/>
                        <a:ext cx="503396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9042"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148053969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3010" name="Object 2"/>
          <p:cNvGraphicFramePr>
            <a:graphicFrameLocks noChangeAspect="1"/>
          </p:cNvGraphicFramePr>
          <p:nvPr/>
        </p:nvGraphicFramePr>
        <p:xfrm>
          <a:off x="1905000" y="0"/>
          <a:ext cx="5589588" cy="6858000"/>
        </p:xfrm>
        <a:graphic>
          <a:graphicData uri="http://schemas.openxmlformats.org/presentationml/2006/ole">
            <mc:AlternateContent xmlns:mc="http://schemas.openxmlformats.org/markup-compatibility/2006">
              <mc:Choice xmlns:v="urn:schemas-microsoft-com:vml" Requires="v">
                <p:oleObj name="Photo Editor Photo" r:id="rId2" imgW="2980952" imgH="4571429" progId="">
                  <p:embed/>
                </p:oleObj>
              </mc:Choice>
              <mc:Fallback>
                <p:oleObj name="Photo Editor Photo" r:id="rId2" imgW="2980952"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8333" b="11667"/>
                      <a:stretch>
                        <a:fillRect/>
                      </a:stretch>
                    </p:blipFill>
                    <p:spPr bwMode="auto">
                      <a:xfrm>
                        <a:off x="1905000" y="0"/>
                        <a:ext cx="55895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0066" name="Title 2"/>
          <p:cNvSpPr>
            <a:spLocks noGrp="1"/>
          </p:cNvSpPr>
          <p:nvPr>
            <p:ph type="title" idx="4294967295"/>
          </p:nvPr>
        </p:nvSpPr>
        <p:spPr>
          <a:xfrm>
            <a:off x="0" y="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23736325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4034" name="Object 2"/>
          <p:cNvGraphicFramePr>
            <a:graphicFrameLocks noChangeAspect="1"/>
          </p:cNvGraphicFramePr>
          <p:nvPr/>
        </p:nvGraphicFramePr>
        <p:xfrm>
          <a:off x="1981200" y="0"/>
          <a:ext cx="5429250" cy="6858000"/>
        </p:xfrm>
        <a:graphic>
          <a:graphicData uri="http://schemas.openxmlformats.org/presentationml/2006/ole">
            <mc:AlternateContent xmlns:mc="http://schemas.openxmlformats.org/markup-compatibility/2006">
              <mc:Choice xmlns:v="urn:schemas-microsoft-com:vml" Requires="v">
                <p:oleObj name="Photo Editor Photo" r:id="rId2" imgW="3258005" imgH="4571429" progId="">
                  <p:embed/>
                </p:oleObj>
              </mc:Choice>
              <mc:Fallback>
                <p:oleObj name="Photo Editor Photo" r:id="rId2" imgW="3258005"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b="10001"/>
                      <a:stretch>
                        <a:fillRect/>
                      </a:stretch>
                    </p:blipFill>
                    <p:spPr bwMode="auto">
                      <a:xfrm>
                        <a:off x="1981200" y="0"/>
                        <a:ext cx="54292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1090" name="Title 2"/>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107451375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5058" name="Object 2"/>
          <p:cNvGraphicFramePr>
            <a:graphicFrameLocks noChangeAspect="1"/>
          </p:cNvGraphicFramePr>
          <p:nvPr/>
        </p:nvGraphicFramePr>
        <p:xfrm>
          <a:off x="381000" y="0"/>
          <a:ext cx="8382000" cy="6732588"/>
        </p:xfrm>
        <a:graphic>
          <a:graphicData uri="http://schemas.openxmlformats.org/presentationml/2006/ole">
            <mc:AlternateContent xmlns:mc="http://schemas.openxmlformats.org/markup-compatibility/2006">
              <mc:Choice xmlns:v="urn:schemas-microsoft-com:vml" Requires="v">
                <p:oleObj name="Photo Editor Photo" r:id="rId2" imgW="4552381" imgH="4571429" progId="">
                  <p:embed/>
                </p:oleObj>
              </mc:Choice>
              <mc:Fallback>
                <p:oleObj name="Photo Editor Photo" r:id="rId2" imgW="4552381"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10001" b="10001"/>
                      <a:stretch>
                        <a:fillRect/>
                      </a:stretch>
                    </p:blipFill>
                    <p:spPr bwMode="auto">
                      <a:xfrm>
                        <a:off x="381000" y="0"/>
                        <a:ext cx="8382000" cy="6732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2114" name="Title 2"/>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96602815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82" name="Object 2"/>
          <p:cNvGraphicFramePr>
            <a:graphicFrameLocks noChangeAspect="1"/>
          </p:cNvGraphicFramePr>
          <p:nvPr/>
        </p:nvGraphicFramePr>
        <p:xfrm>
          <a:off x="2133600" y="0"/>
          <a:ext cx="5238750" cy="6858000"/>
        </p:xfrm>
        <a:graphic>
          <a:graphicData uri="http://schemas.openxmlformats.org/presentationml/2006/ole">
            <mc:AlternateContent xmlns:mc="http://schemas.openxmlformats.org/markup-compatibility/2006">
              <mc:Choice xmlns:v="urn:schemas-microsoft-com:vml" Requires="v">
                <p:oleObj name="Photo Editor Photo" r:id="rId2" imgW="3142857" imgH="4571429" progId="">
                  <p:embed/>
                </p:oleObj>
              </mc:Choice>
              <mc:Fallback>
                <p:oleObj name="Photo Editor Photo" r:id="rId2" imgW="3142857"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2387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3138" name="Title 2"/>
          <p:cNvSpPr>
            <a:spLocks noGrp="1"/>
          </p:cNvSpPr>
          <p:nvPr>
            <p:ph type="title" idx="4294967295"/>
          </p:nvPr>
        </p:nvSpPr>
        <p:spPr>
          <a:xfrm>
            <a:off x="0" y="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41331299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7106" name="Object 2"/>
          <p:cNvGraphicFramePr>
            <a:graphicFrameLocks noChangeAspect="1"/>
          </p:cNvGraphicFramePr>
          <p:nvPr/>
        </p:nvGraphicFramePr>
        <p:xfrm>
          <a:off x="2111375"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11667"/>
                      <a:stretch>
                        <a:fillRect/>
                      </a:stretch>
                    </p:blipFill>
                    <p:spPr bwMode="auto">
                      <a:xfrm>
                        <a:off x="2111375" y="0"/>
                        <a:ext cx="51276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4162" name="Title 3"/>
          <p:cNvSpPr>
            <a:spLocks noGrp="1"/>
          </p:cNvSpPr>
          <p:nvPr>
            <p:ph type="title" idx="4294967295"/>
          </p:nvPr>
        </p:nvSpPr>
        <p:spPr>
          <a:xfrm>
            <a:off x="1371600" y="4868863"/>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04748596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8130" name="Object 2"/>
          <p:cNvGraphicFramePr>
            <a:graphicFrameLocks noChangeAspect="1"/>
          </p:cNvGraphicFramePr>
          <p:nvPr/>
        </p:nvGraphicFramePr>
        <p:xfrm>
          <a:off x="1828800" y="0"/>
          <a:ext cx="5691188" cy="6858000"/>
        </p:xfrm>
        <a:graphic>
          <a:graphicData uri="http://schemas.openxmlformats.org/presentationml/2006/ole">
            <mc:AlternateContent xmlns:mc="http://schemas.openxmlformats.org/markup-compatibility/2006">
              <mc:Choice xmlns:v="urn:schemas-microsoft-com:vml" Requires="v">
                <p:oleObj name="Photo Editor Photo" r:id="rId2" imgW="4610744" imgH="3696216" progId="">
                  <p:embed/>
                </p:oleObj>
              </mc:Choice>
              <mc:Fallback>
                <p:oleObj name="Photo Editor Photo" r:id="rId2" imgW="4610744" imgH="3696216"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l="33472"/>
                      <a:stretch>
                        <a:fillRect/>
                      </a:stretch>
                    </p:blipFill>
                    <p:spPr bwMode="auto">
                      <a:xfrm>
                        <a:off x="1828800" y="0"/>
                        <a:ext cx="5691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5186" name="Title 2"/>
          <p:cNvSpPr>
            <a:spLocks noGrp="1"/>
          </p:cNvSpPr>
          <p:nvPr>
            <p:ph type="title" idx="4294967295"/>
          </p:nvPr>
        </p:nvSpPr>
        <p:spPr>
          <a:xfrm>
            <a:off x="0" y="1524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55324120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9154" name="Object 2"/>
          <p:cNvGraphicFramePr>
            <a:graphicFrameLocks noChangeAspect="1"/>
          </p:cNvGraphicFramePr>
          <p:nvPr/>
        </p:nvGraphicFramePr>
        <p:xfrm>
          <a:off x="2286000" y="0"/>
          <a:ext cx="5032375" cy="6858000"/>
        </p:xfrm>
        <a:graphic>
          <a:graphicData uri="http://schemas.openxmlformats.org/presentationml/2006/ole">
            <mc:AlternateContent xmlns:mc="http://schemas.openxmlformats.org/markup-compatibility/2006">
              <mc:Choice xmlns:v="urn:schemas-microsoft-com:vml" Requires="v">
                <p:oleObj name="Photo Editor Photo" r:id="rId2" imgW="3362794" imgH="5047619" progId="">
                  <p:embed/>
                </p:oleObj>
              </mc:Choice>
              <mc:Fallback>
                <p:oleObj name="Photo Editor Photo" r:id="rId2" imgW="3362794" imgH="504761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b="9245"/>
                      <a:stretch>
                        <a:fillRect/>
                      </a:stretch>
                    </p:blipFill>
                    <p:spPr bwMode="auto">
                      <a:xfrm>
                        <a:off x="2286000" y="0"/>
                        <a:ext cx="50323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6642" name="Title 3"/>
          <p:cNvSpPr>
            <a:spLocks noGrp="1"/>
          </p:cNvSpPr>
          <p:nvPr>
            <p:ph type="title" idx="4294967295"/>
          </p:nvPr>
        </p:nvSpPr>
        <p:spPr>
          <a:xfrm>
            <a:off x="1371600" y="33338"/>
            <a:ext cx="7772400" cy="731837"/>
          </a:xfrm>
          <a:effectLst>
            <a:outerShdw blurRad="50800" dist="38100" dir="2700000">
              <a:srgbClr val="000000">
                <a:alpha val="43000"/>
              </a:srgbClr>
            </a:outerShdw>
          </a:effectLst>
        </p:spPr>
        <p:txBody>
          <a:bodyPr/>
          <a:lstStyle/>
          <a:p>
            <a:pPr eaLnBrk="1" hangingPunct="1">
              <a:defRPr/>
            </a:pPr>
            <a:r>
              <a:rPr lang="en-US">
                <a:solidFill>
                  <a:srgbClr val="FFFFFF"/>
                </a:solidFill>
                <a:ea typeface="ＭＳ Ｐゴシック" charset="-128"/>
                <a:cs typeface="ＭＳ Ｐゴシック" charset="-128"/>
              </a:rPr>
              <a:t>Condemned? </a:t>
            </a:r>
          </a:p>
        </p:txBody>
      </p:sp>
    </p:spTree>
    <p:extLst>
      <p:ext uri="{BB962C8B-B14F-4D97-AF65-F5344CB8AC3E}">
        <p14:creationId xmlns:p14="http://schemas.microsoft.com/office/powerpoint/2010/main" val="96038931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en-US" b="1" dirty="0"/>
              <a:t>Arm</a:t>
            </a:r>
            <a:r>
              <a:rPr lang="en-US" b="1" dirty="0">
                <a:solidFill>
                  <a:srgbClr val="FFFF00"/>
                </a:solidFill>
              </a:rPr>
              <a:t>e</a:t>
            </a:r>
            <a:r>
              <a:rPr lang="en-US" b="1" dirty="0"/>
              <a:t>nian or Arm</a:t>
            </a:r>
            <a:r>
              <a:rPr lang="en-US" b="1" dirty="0">
                <a:solidFill>
                  <a:srgbClr val="FFFF00"/>
                </a:solidFill>
              </a:rPr>
              <a:t>i</a:t>
            </a:r>
            <a:r>
              <a:rPr lang="en-US" b="1" dirty="0"/>
              <a:t>nian?</a:t>
            </a:r>
          </a:p>
        </p:txBody>
      </p:sp>
      <p:pic>
        <p:nvPicPr>
          <p:cNvPr id="3" name="Picture 2"/>
          <p:cNvPicPr>
            <a:picLocks noChangeAspect="1"/>
          </p:cNvPicPr>
          <p:nvPr/>
        </p:nvPicPr>
        <p:blipFill>
          <a:blip r:embed="rId2"/>
          <a:stretch>
            <a:fillRect/>
          </a:stretch>
        </p:blipFill>
        <p:spPr>
          <a:xfrm>
            <a:off x="444500" y="1087834"/>
            <a:ext cx="8255000" cy="4127500"/>
          </a:xfrm>
          <a:prstGeom prst="rect">
            <a:avLst/>
          </a:prstGeom>
        </p:spPr>
      </p:pic>
      <p:pic>
        <p:nvPicPr>
          <p:cNvPr id="4" name="Picture 3"/>
          <p:cNvPicPr>
            <a:picLocks noChangeAspect="1"/>
          </p:cNvPicPr>
          <p:nvPr/>
        </p:nvPicPr>
        <p:blipFill>
          <a:blip r:embed="rId3"/>
          <a:stretch>
            <a:fillRect/>
          </a:stretch>
        </p:blipFill>
        <p:spPr>
          <a:xfrm>
            <a:off x="597669" y="3365794"/>
            <a:ext cx="5901966" cy="3965383"/>
          </a:xfrm>
          <a:prstGeom prst="rect">
            <a:avLst/>
          </a:prstGeom>
        </p:spPr>
      </p:pic>
      <p:pic>
        <p:nvPicPr>
          <p:cNvPr id="6" name="Picture 5"/>
          <p:cNvPicPr>
            <a:picLocks noChangeAspect="1"/>
          </p:cNvPicPr>
          <p:nvPr/>
        </p:nvPicPr>
        <p:blipFill>
          <a:blip r:embed="rId4"/>
          <a:stretch>
            <a:fillRect/>
          </a:stretch>
        </p:blipFill>
        <p:spPr>
          <a:xfrm>
            <a:off x="38100" y="820236"/>
            <a:ext cx="5479904" cy="3646363"/>
          </a:xfrm>
          <a:prstGeom prst="rect">
            <a:avLst/>
          </a:prstGeom>
        </p:spPr>
      </p:pic>
    </p:spTree>
    <p:extLst>
      <p:ext uri="{BB962C8B-B14F-4D97-AF65-F5344CB8AC3E}">
        <p14:creationId xmlns:p14="http://schemas.microsoft.com/office/powerpoint/2010/main" val="40751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0178" name="Object 2"/>
          <p:cNvGraphicFramePr>
            <a:graphicFrameLocks noChangeAspect="1"/>
          </p:cNvGraphicFramePr>
          <p:nvPr/>
        </p:nvGraphicFramePr>
        <p:xfrm>
          <a:off x="838200" y="0"/>
          <a:ext cx="7496175" cy="6829425"/>
        </p:xfrm>
        <a:graphic>
          <a:graphicData uri="http://schemas.openxmlformats.org/presentationml/2006/ole">
            <mc:AlternateContent xmlns:mc="http://schemas.openxmlformats.org/markup-compatibility/2006">
              <mc:Choice xmlns:v="urn:schemas-microsoft-com:vml" Requires="v">
                <p:oleObj name="Photo Editor Photo" r:id="rId2" imgW="4600000" imgH="4571429" progId="">
                  <p:embed/>
                </p:oleObj>
              </mc:Choice>
              <mc:Fallback>
                <p:oleObj name="Photo Editor Photo" r:id="rId2" imgW="4600000"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838200" y="0"/>
                        <a:ext cx="7496175" cy="682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7234" name="Title 2"/>
          <p:cNvSpPr>
            <a:spLocks noGrp="1"/>
          </p:cNvSpPr>
          <p:nvPr>
            <p:ph type="title" idx="4294967295"/>
          </p:nvPr>
        </p:nvSpPr>
        <p:spPr>
          <a:xfrm>
            <a:off x="0" y="-762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62499716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1202" name="Object 2"/>
          <p:cNvGraphicFramePr>
            <a:graphicFrameLocks noChangeAspect="1"/>
          </p:cNvGraphicFramePr>
          <p:nvPr/>
        </p:nvGraphicFramePr>
        <p:xfrm>
          <a:off x="0" y="762000"/>
          <a:ext cx="9144000" cy="5318125"/>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11905"/>
                      <a:stretch>
                        <a:fillRect/>
                      </a:stretch>
                    </p:blipFill>
                    <p:spPr bwMode="auto">
                      <a:xfrm>
                        <a:off x="0" y="762000"/>
                        <a:ext cx="9144000" cy="5318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8258" name="Title 3"/>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191876533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2226" name="Object 2"/>
          <p:cNvGraphicFramePr>
            <a:graphicFrameLocks noChangeAspect="1"/>
          </p:cNvGraphicFramePr>
          <p:nvPr/>
        </p:nvGraphicFramePr>
        <p:xfrm>
          <a:off x="0" y="304800"/>
          <a:ext cx="9144000" cy="6367463"/>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l="13850" t="9126"/>
                      <a:stretch>
                        <a:fillRect/>
                      </a:stretch>
                    </p:blipFill>
                    <p:spPr bwMode="auto">
                      <a:xfrm>
                        <a:off x="0" y="304800"/>
                        <a:ext cx="9144000" cy="6367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9282" name="Title 2"/>
          <p:cNvSpPr>
            <a:spLocks noGrp="1"/>
          </p:cNvSpPr>
          <p:nvPr>
            <p:ph type="title" idx="4294967295"/>
          </p:nvPr>
        </p:nvSpPr>
        <p:spPr>
          <a:xfrm>
            <a:off x="137160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23717624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3250" name="Object 2"/>
          <p:cNvGraphicFramePr>
            <a:graphicFrameLocks noChangeAspect="1"/>
          </p:cNvGraphicFramePr>
          <p:nvPr/>
        </p:nvGraphicFramePr>
        <p:xfrm>
          <a:off x="0" y="635000"/>
          <a:ext cx="9144000" cy="5461000"/>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9525"/>
                      <a:stretch>
                        <a:fillRect/>
                      </a:stretch>
                    </p:blipFill>
                    <p:spPr bwMode="auto">
                      <a:xfrm>
                        <a:off x="0" y="635000"/>
                        <a:ext cx="9144000" cy="546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0306" name="Title 3"/>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15394782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4274" name="Object 2"/>
          <p:cNvGraphicFramePr>
            <a:graphicFrameLocks noChangeAspect="1"/>
          </p:cNvGraphicFramePr>
          <p:nvPr/>
        </p:nvGraphicFramePr>
        <p:xfrm>
          <a:off x="2514600" y="0"/>
          <a:ext cx="4554538" cy="6858000"/>
        </p:xfrm>
        <a:graphic>
          <a:graphicData uri="http://schemas.openxmlformats.org/presentationml/2006/ole">
            <mc:AlternateContent xmlns:mc="http://schemas.openxmlformats.org/markup-compatibility/2006">
              <mc:Choice xmlns:v="urn:schemas-microsoft-com:vml" Requires="v">
                <p:oleObj name="Photo Editor Photo" r:id="rId2" imgW="3505689" imgH="5276190" progId="">
                  <p:embed/>
                </p:oleObj>
              </mc:Choice>
              <mc:Fallback>
                <p:oleObj name="Photo Editor Photo" r:id="rId2" imgW="3505689" imgH="527619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26895" r="26903"/>
                      <a:stretch>
                        <a:fillRect/>
                      </a:stretch>
                    </p:blipFill>
                    <p:spPr bwMode="auto">
                      <a:xfrm>
                        <a:off x="2514600" y="0"/>
                        <a:ext cx="455453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1330"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180200868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5298" name="Object 2"/>
          <p:cNvGraphicFramePr>
            <a:graphicFrameLocks noChangeAspect="1"/>
          </p:cNvGraphicFramePr>
          <p:nvPr/>
        </p:nvGraphicFramePr>
        <p:xfrm>
          <a:off x="0" y="98425"/>
          <a:ext cx="9144000" cy="6683375"/>
        </p:xfrm>
        <a:graphic>
          <a:graphicData uri="http://schemas.openxmlformats.org/presentationml/2006/ole">
            <mc:AlternateContent xmlns:mc="http://schemas.openxmlformats.org/markup-compatibility/2006">
              <mc:Choice xmlns:v="urn:schemas-microsoft-com:vml" Requires="v">
                <p:oleObj name="Photo Editor Photo" r:id="rId2" imgW="3753374" imgH="4352381" progId="">
                  <p:embed/>
                </p:oleObj>
              </mc:Choice>
              <mc:Fallback>
                <p:oleObj name="Photo Editor Photo" r:id="rId2" imgW="3753374" imgH="4352381"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25493" b="11488"/>
                      <a:stretch>
                        <a:fillRect/>
                      </a:stretch>
                    </p:blipFill>
                    <p:spPr bwMode="auto">
                      <a:xfrm>
                        <a:off x="0" y="98425"/>
                        <a:ext cx="9144000" cy="668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2354" name="Title 2"/>
          <p:cNvSpPr>
            <a:spLocks noGrp="1"/>
          </p:cNvSpPr>
          <p:nvPr>
            <p:ph type="title" idx="4294967295"/>
          </p:nvPr>
        </p:nvSpPr>
        <p:spPr>
          <a:xfrm>
            <a:off x="0" y="0"/>
            <a:ext cx="7772400" cy="9144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243797221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22" name="Object 2"/>
          <p:cNvGraphicFramePr>
            <a:graphicFrameLocks noChangeAspect="1"/>
          </p:cNvGraphicFramePr>
          <p:nvPr/>
        </p:nvGraphicFramePr>
        <p:xfrm>
          <a:off x="2286000" y="0"/>
          <a:ext cx="4899025" cy="6858000"/>
        </p:xfrm>
        <a:graphic>
          <a:graphicData uri="http://schemas.openxmlformats.org/presentationml/2006/ole">
            <mc:AlternateContent xmlns:mc="http://schemas.openxmlformats.org/markup-compatibility/2006">
              <mc:Choice xmlns:v="urn:schemas-microsoft-com:vml" Requires="v">
                <p:oleObj name="Photo Editor Photo" r:id="rId2" imgW="3323810" imgH="5038095" progId="">
                  <p:embed/>
                </p:oleObj>
              </mc:Choice>
              <mc:Fallback>
                <p:oleObj name="Photo Editor Photo" r:id="rId2" imgW="3323810" imgH="5038095"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7655"/>
                      <a:stretch>
                        <a:fillRect/>
                      </a:stretch>
                    </p:blipFill>
                    <p:spPr bwMode="auto">
                      <a:xfrm>
                        <a:off x="2286000" y="0"/>
                        <a:ext cx="48990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3378" name="Title 3"/>
          <p:cNvSpPr>
            <a:spLocks noGrp="1"/>
          </p:cNvSpPr>
          <p:nvPr>
            <p:ph type="title" idx="4294967295"/>
          </p:nvPr>
        </p:nvSpPr>
        <p:spPr>
          <a:xfrm>
            <a:off x="0" y="1524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202907547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346" name="Object 2"/>
          <p:cNvGraphicFramePr>
            <a:graphicFrameLocks noChangeAspect="1"/>
          </p:cNvGraphicFramePr>
          <p:nvPr/>
        </p:nvGraphicFramePr>
        <p:xfrm>
          <a:off x="1219200" y="-20638"/>
          <a:ext cx="7010400" cy="6819901"/>
        </p:xfrm>
        <a:graphic>
          <a:graphicData uri="http://schemas.openxmlformats.org/presentationml/2006/ole">
            <mc:AlternateContent xmlns:mc="http://schemas.openxmlformats.org/markup-compatibility/2006">
              <mc:Choice xmlns:v="urn:schemas-microsoft-com:vml" Requires="v">
                <p:oleObj name="Photo Editor Photo" r:id="rId2" imgW="4590476" imgH="3657143" progId="">
                  <p:embed/>
                </p:oleObj>
              </mc:Choice>
              <mc:Fallback>
                <p:oleObj name="Photo Editor Photo" r:id="rId2" imgW="4590476" imgH="3657143"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l="25104" t="8549"/>
                      <a:stretch>
                        <a:fillRect/>
                      </a:stretch>
                    </p:blipFill>
                    <p:spPr bwMode="auto">
                      <a:xfrm>
                        <a:off x="1219200" y="-20638"/>
                        <a:ext cx="7010400" cy="68199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02" name="Title 3"/>
          <p:cNvSpPr>
            <a:spLocks noGrp="1"/>
          </p:cNvSpPr>
          <p:nvPr>
            <p:ph type="title" idx="4294967295"/>
          </p:nvPr>
        </p:nvSpPr>
        <p:spPr>
          <a:xfrm>
            <a:off x="0" y="1371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276145499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8370" name="Object 2"/>
          <p:cNvGraphicFramePr>
            <a:graphicFrameLocks noChangeAspect="1"/>
          </p:cNvGraphicFramePr>
          <p:nvPr/>
        </p:nvGraphicFramePr>
        <p:xfrm>
          <a:off x="1524000" y="0"/>
          <a:ext cx="6267450"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11739"/>
                      <a:stretch>
                        <a:fillRect/>
                      </a:stretch>
                    </p:blipFill>
                    <p:spPr bwMode="auto">
                      <a:xfrm>
                        <a:off x="1524000" y="0"/>
                        <a:ext cx="62674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5426" name="Title 3"/>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426934455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394" name="Object 2"/>
          <p:cNvGraphicFramePr>
            <a:graphicFrameLocks noChangeAspect="1"/>
          </p:cNvGraphicFramePr>
          <p:nvPr/>
        </p:nvGraphicFramePr>
        <p:xfrm>
          <a:off x="2286000" y="0"/>
          <a:ext cx="4981575" cy="6858000"/>
        </p:xfrm>
        <a:graphic>
          <a:graphicData uri="http://schemas.openxmlformats.org/presentationml/2006/ole">
            <mc:AlternateContent xmlns:mc="http://schemas.openxmlformats.org/markup-compatibility/2006">
              <mc:Choice xmlns:v="urn:schemas-microsoft-com:vml" Requires="v">
                <p:oleObj name="Photo Editor Photo" r:id="rId2" imgW="3200000" imgH="4847619" progId="">
                  <p:embed/>
                </p:oleObj>
              </mc:Choice>
              <mc:Fallback>
                <p:oleObj name="Photo Editor Photo" r:id="rId2" imgW="3200000" imgH="484761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9135"/>
                      <a:stretch>
                        <a:fillRect/>
                      </a:stretch>
                    </p:blipFill>
                    <p:spPr bwMode="auto">
                      <a:xfrm>
                        <a:off x="2286000" y="0"/>
                        <a:ext cx="49815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6450" name="Title 2"/>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130579856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925" y="667648"/>
            <a:ext cx="9144000" cy="5715000"/>
          </a:xfrm>
          <a:prstGeom prst="rect">
            <a:avLst/>
          </a:prstGeom>
        </p:spPr>
      </p:pic>
      <p:sp>
        <p:nvSpPr>
          <p:cNvPr id="2" name="Title 1"/>
          <p:cNvSpPr>
            <a:spLocks noGrp="1"/>
          </p:cNvSpPr>
          <p:nvPr>
            <p:ph type="title"/>
          </p:nvPr>
        </p:nvSpPr>
        <p:spPr/>
        <p:txBody>
          <a:bodyPr/>
          <a:lstStyle/>
          <a:p>
            <a:r>
              <a:rPr lang="en-US" b="1" dirty="0"/>
              <a:t>Predestination</a:t>
            </a:r>
          </a:p>
        </p:txBody>
      </p:sp>
    </p:spTree>
    <p:extLst>
      <p:ext uri="{BB962C8B-B14F-4D97-AF65-F5344CB8AC3E}">
        <p14:creationId xmlns:p14="http://schemas.microsoft.com/office/powerpoint/2010/main" val="3395337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0418" name="Object 2"/>
          <p:cNvGraphicFramePr>
            <a:graphicFrameLocks noChangeAspect="1"/>
          </p:cNvGraphicFramePr>
          <p:nvPr/>
        </p:nvGraphicFramePr>
        <p:xfrm>
          <a:off x="152400" y="0"/>
          <a:ext cx="8915400" cy="6818313"/>
        </p:xfrm>
        <a:graphic>
          <a:graphicData uri="http://schemas.openxmlformats.org/presentationml/2006/ole">
            <mc:AlternateContent xmlns:mc="http://schemas.openxmlformats.org/markup-compatibility/2006">
              <mc:Choice xmlns:v="urn:schemas-microsoft-com:vml" Requires="v">
                <p:oleObj name="Photo Editor Photo" r:id="rId2" imgW="4580952" imgH="3638095" progId="">
                  <p:embed/>
                </p:oleObj>
              </mc:Choice>
              <mc:Fallback>
                <p:oleObj name="Photo Editor Photo" r:id="rId2" imgW="4580952" imgH="3638095"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l="6757" t="10210"/>
                      <a:stretch>
                        <a:fillRect/>
                      </a:stretch>
                    </p:blipFill>
                    <p:spPr bwMode="auto">
                      <a:xfrm>
                        <a:off x="152400" y="0"/>
                        <a:ext cx="8915400" cy="681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7474" name="Title 3"/>
          <p:cNvSpPr>
            <a:spLocks noGrp="1"/>
          </p:cNvSpPr>
          <p:nvPr>
            <p:ph type="title" idx="4294967295"/>
          </p:nvPr>
        </p:nvSpPr>
        <p:spPr>
          <a:xfrm>
            <a:off x="1371600" y="2895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295496032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1442" name="Object 2"/>
          <p:cNvGraphicFramePr>
            <a:graphicFrameLocks noChangeAspect="1"/>
          </p:cNvGraphicFramePr>
          <p:nvPr/>
        </p:nvGraphicFramePr>
        <p:xfrm>
          <a:off x="0" y="0"/>
          <a:ext cx="6029325"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8261"/>
                      <a:stretch>
                        <a:fillRect/>
                      </a:stretch>
                    </p:blipFill>
                    <p:spPr bwMode="auto">
                      <a:xfrm>
                        <a:off x="0" y="0"/>
                        <a:ext cx="60293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8498"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19594355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2466" name="Object 2"/>
          <p:cNvGraphicFramePr>
            <a:graphicFrameLocks noChangeAspect="1"/>
          </p:cNvGraphicFramePr>
          <p:nvPr/>
        </p:nvGraphicFramePr>
        <p:xfrm>
          <a:off x="0" y="636588"/>
          <a:ext cx="9144000" cy="5099050"/>
        </p:xfrm>
        <a:graphic>
          <a:graphicData uri="http://schemas.openxmlformats.org/presentationml/2006/ole">
            <mc:AlternateContent xmlns:mc="http://schemas.openxmlformats.org/markup-compatibility/2006">
              <mc:Choice xmlns:v="urn:schemas-microsoft-com:vml" Requires="v">
                <p:oleObj name="Photo Editor Photo" r:id="rId2" imgW="4971429" imgH="3258005" progId="">
                  <p:embed/>
                </p:oleObj>
              </mc:Choice>
              <mc:Fallback>
                <p:oleObj name="Photo Editor Photo" r:id="rId2" imgW="4971429" imgH="3258005"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b="14912"/>
                      <a:stretch>
                        <a:fillRect/>
                      </a:stretch>
                    </p:blipFill>
                    <p:spPr bwMode="auto">
                      <a:xfrm>
                        <a:off x="0" y="636588"/>
                        <a:ext cx="9144000" cy="5099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9522"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34613074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3490" name="Object 2"/>
          <p:cNvGraphicFramePr>
            <a:graphicFrameLocks noChangeAspect="1"/>
          </p:cNvGraphicFramePr>
          <p:nvPr/>
        </p:nvGraphicFramePr>
        <p:xfrm>
          <a:off x="2362200" y="0"/>
          <a:ext cx="4837113" cy="6858000"/>
        </p:xfrm>
        <a:graphic>
          <a:graphicData uri="http://schemas.openxmlformats.org/presentationml/2006/ole">
            <mc:AlternateContent xmlns:mc="http://schemas.openxmlformats.org/markup-compatibility/2006">
              <mc:Choice xmlns:v="urn:schemas-microsoft-com:vml" Requires="v">
                <p:oleObj name="Photo Editor Photo" r:id="rId2" imgW="3010320" imgH="4571429" progId="">
                  <p:embed/>
                </p:oleObj>
              </mc:Choice>
              <mc:Fallback>
                <p:oleObj name="Photo Editor Photo" r:id="rId2" imgW="3010320"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6667"/>
                      <a:stretch>
                        <a:fillRect/>
                      </a:stretch>
                    </p:blipFill>
                    <p:spPr bwMode="auto">
                      <a:xfrm>
                        <a:off x="2362200" y="0"/>
                        <a:ext cx="48371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0546"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47064946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4514" name="Object 2"/>
          <p:cNvGraphicFramePr>
            <a:graphicFrameLocks noChangeAspect="1"/>
          </p:cNvGraphicFramePr>
          <p:nvPr/>
        </p:nvGraphicFramePr>
        <p:xfrm>
          <a:off x="22987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98700" y="0"/>
                        <a:ext cx="49403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1570" name="Title 2"/>
          <p:cNvSpPr>
            <a:spLocks noGrp="1"/>
          </p:cNvSpPr>
          <p:nvPr>
            <p:ph type="title" idx="4294967295"/>
          </p:nvPr>
        </p:nvSpPr>
        <p:spPr>
          <a:xfrm>
            <a:off x="0" y="0"/>
            <a:ext cx="7772400" cy="8382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10351818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5538" name="Object 2"/>
          <p:cNvGraphicFramePr>
            <a:graphicFrameLocks noChangeAspect="1"/>
          </p:cNvGraphicFramePr>
          <p:nvPr/>
        </p:nvGraphicFramePr>
        <p:xfrm>
          <a:off x="2209800" y="0"/>
          <a:ext cx="5013325" cy="6858000"/>
        </p:xfrm>
        <a:graphic>
          <a:graphicData uri="http://schemas.openxmlformats.org/presentationml/2006/ole">
            <mc:AlternateContent xmlns:mc="http://schemas.openxmlformats.org/markup-compatibility/2006">
              <mc:Choice xmlns:v="urn:schemas-microsoft-com:vml" Requires="v">
                <p:oleObj name="Photo Editor Photo" r:id="rId2" imgW="3533333" imgH="5249008" progId="">
                  <p:embed/>
                </p:oleObj>
              </mc:Choice>
              <mc:Fallback>
                <p:oleObj name="Photo Editor Photo" r:id="rId2" imgW="3533333" imgH="5249008"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7895"/>
                      <a:stretch>
                        <a:fillRect/>
                      </a:stretch>
                    </p:blipFill>
                    <p:spPr bwMode="auto">
                      <a:xfrm>
                        <a:off x="2209800" y="0"/>
                        <a:ext cx="50133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594" name="Title 2"/>
          <p:cNvSpPr>
            <a:spLocks noGrp="1"/>
          </p:cNvSpPr>
          <p:nvPr>
            <p:ph type="title" idx="4294967295"/>
          </p:nvPr>
        </p:nvSpPr>
        <p:spPr>
          <a:xfrm>
            <a:off x="0" y="1371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41069044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62" name="Object 2"/>
          <p:cNvGraphicFramePr>
            <a:graphicFrameLocks noChangeAspect="1"/>
          </p:cNvGraphicFramePr>
          <p:nvPr/>
        </p:nvGraphicFramePr>
        <p:xfrm>
          <a:off x="0" y="614363"/>
          <a:ext cx="9144000" cy="5557837"/>
        </p:xfrm>
        <a:graphic>
          <a:graphicData uri="http://schemas.openxmlformats.org/presentationml/2006/ole">
            <mc:AlternateContent xmlns:mc="http://schemas.openxmlformats.org/markup-compatibility/2006">
              <mc:Choice xmlns:v="urn:schemas-microsoft-com:vml" Requires="v">
                <p:oleObj name="Photo Editor Photo" r:id="rId2" imgW="6095238" imgH="4057143" progId="">
                  <p:embed/>
                </p:oleObj>
              </mc:Choice>
              <mc:Fallback>
                <p:oleObj name="Photo Editor Photo" r:id="rId2" imgW="6095238" imgH="4057143"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8685"/>
                      <a:stretch>
                        <a:fillRect/>
                      </a:stretch>
                    </p:blipFill>
                    <p:spPr bwMode="auto">
                      <a:xfrm>
                        <a:off x="0" y="614363"/>
                        <a:ext cx="9144000" cy="5557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3618" name="Title 2"/>
          <p:cNvSpPr>
            <a:spLocks noGrp="1"/>
          </p:cNvSpPr>
          <p:nvPr>
            <p:ph type="title" idx="4294967295"/>
          </p:nvPr>
        </p:nvSpPr>
        <p:spPr>
          <a:xfrm>
            <a:off x="0" y="-26988"/>
            <a:ext cx="7772400" cy="730251"/>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222684711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586" name="Object 2"/>
          <p:cNvGraphicFramePr>
            <a:graphicFrameLocks noChangeAspect="1"/>
          </p:cNvGraphicFramePr>
          <p:nvPr/>
        </p:nvGraphicFramePr>
        <p:xfrm>
          <a:off x="2057400" y="0"/>
          <a:ext cx="5175250" cy="6858000"/>
        </p:xfrm>
        <a:graphic>
          <a:graphicData uri="http://schemas.openxmlformats.org/presentationml/2006/ole">
            <mc:AlternateContent xmlns:mc="http://schemas.openxmlformats.org/markup-compatibility/2006">
              <mc:Choice xmlns:v="urn:schemas-microsoft-com:vml" Requires="v">
                <p:oleObj name="Photo Editor Photo" r:id="rId2" imgW="3048426" imgH="4571429" progId="">
                  <p:embed/>
                </p:oleObj>
              </mc:Choice>
              <mc:Fallback>
                <p:oleObj name="Photo Editor Photo" r:id="rId2" imgW="3048426" imgH="4571429"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b="11667"/>
                      <a:stretch>
                        <a:fillRect/>
                      </a:stretch>
                    </p:blipFill>
                    <p:spPr bwMode="auto">
                      <a:xfrm>
                        <a:off x="2057400" y="0"/>
                        <a:ext cx="51752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4642" name="Title 2"/>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84489324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8610" name="Object 2"/>
          <p:cNvGraphicFramePr>
            <a:graphicFrameLocks noChangeAspect="1"/>
          </p:cNvGraphicFramePr>
          <p:nvPr/>
        </p:nvGraphicFramePr>
        <p:xfrm>
          <a:off x="762000" y="0"/>
          <a:ext cx="7696200" cy="6846888"/>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762000" y="0"/>
                        <a:ext cx="7696200" cy="684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5666" name="Title 2"/>
          <p:cNvSpPr>
            <a:spLocks noGrp="1"/>
          </p:cNvSpPr>
          <p:nvPr>
            <p:ph type="title" idx="4294967295"/>
          </p:nvPr>
        </p:nvSpPr>
        <p:spPr>
          <a:xfrm>
            <a:off x="0" y="6096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158225174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634" name="Object 2"/>
          <p:cNvGraphicFramePr>
            <a:graphicFrameLocks noChangeAspect="1"/>
          </p:cNvGraphicFramePr>
          <p:nvPr/>
        </p:nvGraphicFramePr>
        <p:xfrm>
          <a:off x="838200" y="0"/>
          <a:ext cx="7620000" cy="6842125"/>
        </p:xfrm>
        <a:graphic>
          <a:graphicData uri="http://schemas.openxmlformats.org/presentationml/2006/ole">
            <mc:AlternateContent xmlns:mc="http://schemas.openxmlformats.org/markup-compatibility/2006">
              <mc:Choice xmlns:v="urn:schemas-microsoft-com:vml" Requires="v">
                <p:oleObj name="Photo Editor Photo" r:id="rId2" imgW="4105848" imgH="4172532" progId="">
                  <p:embed/>
                </p:oleObj>
              </mc:Choice>
              <mc:Fallback>
                <p:oleObj name="Photo Editor Photo" r:id="rId2" imgW="4105848" imgH="4172532"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b="11644"/>
                      <a:stretch>
                        <a:fillRect/>
                      </a:stretch>
                    </p:blipFill>
                    <p:spPr bwMode="auto">
                      <a:xfrm>
                        <a:off x="838200" y="0"/>
                        <a:ext cx="7620000" cy="6842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6690"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404556820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Election has no conditions</a:t>
            </a:r>
            <a:endParaRPr lang="en-US"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 y="3511985"/>
            <a:ext cx="9143999" cy="769441"/>
          </a:xfrm>
          <a:prstGeom prst="rect">
            <a:avLst/>
          </a:prstGeom>
          <a:noFill/>
        </p:spPr>
        <p:txBody>
          <a:bodyPr wrap="square">
            <a:spAutoFit/>
          </a:bodyPr>
          <a:lstStyle/>
          <a:p>
            <a:pPr>
              <a:defRPr/>
            </a:pPr>
            <a:r>
              <a:rPr lang="en-US" altLang="zh-CN" sz="4400" dirty="0">
                <a:solidFill>
                  <a:srgbClr val="FFFF00"/>
                </a:solidFill>
                <a:latin typeface="Arial"/>
                <a:ea typeface="MS PGothic" panose="020B0600070205080204" pitchFamily="34" charset="-128"/>
                <a:cs typeface="Arial"/>
              </a:rPr>
              <a:t>L</a:t>
            </a:r>
            <a:r>
              <a:rPr lang="en-US" altLang="zh-CN" sz="4400" dirty="0">
                <a:solidFill>
                  <a:srgbClr val="FFFFFF"/>
                </a:solidFill>
                <a:latin typeface="Arial"/>
                <a:ea typeface="MS PGothic" panose="020B0600070205080204" pitchFamily="34" charset="-128"/>
                <a:cs typeface="Arial"/>
              </a:rPr>
              <a:t>imited Atonement</a:t>
            </a:r>
            <a:endParaRPr lang="en-US" sz="4400" b="1" dirty="0">
              <a:solidFill>
                <a:srgbClr val="FFFFFF"/>
              </a:solidFill>
              <a:effectLst>
                <a:glow rad="127000">
                  <a:schemeClr val="tx1"/>
                </a:glow>
              </a:effectLst>
              <a:latin typeface="Arial"/>
              <a:ea typeface="MS PGothic" panose="020B0600070205080204" pitchFamily="34" charset="-128"/>
              <a:cs typeface="Arial"/>
            </a:endParaRPr>
          </a:p>
        </p:txBody>
      </p:sp>
      <p:sp>
        <p:nvSpPr>
          <p:cNvPr id="4" name="Rectangle 3"/>
          <p:cNvSpPr/>
          <p:nvPr/>
        </p:nvSpPr>
        <p:spPr>
          <a:xfrm>
            <a:off x="2" y="1371921"/>
            <a:ext cx="8002718" cy="769441"/>
          </a:xfrm>
          <a:prstGeom prst="rect">
            <a:avLst/>
          </a:prstGeom>
          <a:noFill/>
        </p:spPr>
        <p:txBody>
          <a:bodyPr wrap="square">
            <a:spAutoFit/>
          </a:bodyPr>
          <a:lstStyle/>
          <a:p>
            <a:r>
              <a:rPr lang="en-US" altLang="zh-SG" sz="4400" dirty="0">
                <a:solidFill>
                  <a:srgbClr val="FFFF00"/>
                </a:solidFill>
                <a:latin typeface="Arial"/>
                <a:ea typeface="MS PGothic" panose="020B0600070205080204" pitchFamily="34" charset="-128"/>
                <a:cs typeface="Arial"/>
              </a:rPr>
              <a:t>T</a:t>
            </a:r>
            <a:r>
              <a:rPr lang="en-US" altLang="zh-SG" sz="4400" dirty="0">
                <a:solidFill>
                  <a:srgbClr val="FFFFFF"/>
                </a:solidFill>
                <a:latin typeface="Arial"/>
                <a:ea typeface="MS PGothic" panose="020B0600070205080204" pitchFamily="34" charset="-128"/>
                <a:cs typeface="Arial"/>
              </a:rPr>
              <a:t>otal Depravity</a:t>
            </a:r>
            <a:endParaRPr lang="en-SG" sz="4400" dirty="0">
              <a:solidFill>
                <a:srgbClr val="FFFFFF"/>
              </a:solidFill>
              <a:latin typeface="Arial"/>
              <a:ea typeface="MS PGothic" panose="020B0600070205080204" pitchFamily="34" charset="-128"/>
              <a:cs typeface="Arial"/>
            </a:endParaRPr>
          </a:p>
        </p:txBody>
      </p:sp>
      <p:sp>
        <p:nvSpPr>
          <p:cNvPr id="5" name="Rectangle 4"/>
          <p:cNvSpPr/>
          <p:nvPr/>
        </p:nvSpPr>
        <p:spPr>
          <a:xfrm>
            <a:off x="2" y="2501671"/>
            <a:ext cx="8002718" cy="707886"/>
          </a:xfrm>
          <a:prstGeom prst="rect">
            <a:avLst/>
          </a:prstGeom>
          <a:noFill/>
        </p:spPr>
        <p:txBody>
          <a:bodyPr wrap="square">
            <a:spAutoFit/>
          </a:bodyPr>
          <a:lstStyle/>
          <a:p>
            <a:r>
              <a:rPr lang="en-US" altLang="zh-CN" sz="4000" dirty="0">
                <a:solidFill>
                  <a:srgbClr val="FFFF00"/>
                </a:solidFill>
                <a:latin typeface="Arial"/>
                <a:ea typeface="MS PGothic" panose="020B0600070205080204" pitchFamily="34" charset="-128"/>
                <a:cs typeface="Arial"/>
              </a:rPr>
              <a:t>U</a:t>
            </a:r>
            <a:r>
              <a:rPr lang="en-US" altLang="zh-CN" sz="4000" dirty="0">
                <a:solidFill>
                  <a:srgbClr val="FFFFFF"/>
                </a:solidFill>
                <a:latin typeface="Arial"/>
                <a:ea typeface="MS PGothic" panose="020B0600070205080204" pitchFamily="34" charset="-128"/>
                <a:cs typeface="Arial"/>
              </a:rPr>
              <a:t>nconditional Election</a:t>
            </a:r>
            <a:endParaRPr lang="en-SG" sz="4000" dirty="0">
              <a:solidFill>
                <a:srgbClr val="FFFFFF"/>
              </a:solidFill>
              <a:latin typeface="Arial"/>
              <a:ea typeface="MS PGothic" panose="020B0600070205080204" pitchFamily="34" charset="-128"/>
              <a:cs typeface="Arial"/>
            </a:endParaRPr>
          </a:p>
        </p:txBody>
      </p:sp>
      <p:sp>
        <p:nvSpPr>
          <p:cNvPr id="6" name="Rectangle 5"/>
          <p:cNvSpPr/>
          <p:nvPr/>
        </p:nvSpPr>
        <p:spPr>
          <a:xfrm>
            <a:off x="-9852" y="4527648"/>
            <a:ext cx="5961147" cy="707886"/>
          </a:xfrm>
          <a:prstGeom prst="rect">
            <a:avLst/>
          </a:prstGeom>
          <a:noFill/>
        </p:spPr>
        <p:txBody>
          <a:bodyPr wrap="square">
            <a:spAutoFit/>
          </a:bodyPr>
          <a:lstStyle/>
          <a:p>
            <a:r>
              <a:rPr lang="en-US" altLang="zh-CN" sz="4000" dirty="0">
                <a:solidFill>
                  <a:srgbClr val="FFFF00"/>
                </a:solidFill>
                <a:latin typeface="Arial"/>
                <a:ea typeface="MS PGothic" panose="020B0600070205080204" pitchFamily="34" charset="-128"/>
                <a:cs typeface="Arial"/>
              </a:rPr>
              <a:t>I</a:t>
            </a:r>
            <a:r>
              <a:rPr lang="en-US" altLang="zh-CN" sz="4000" dirty="0">
                <a:solidFill>
                  <a:srgbClr val="FFFFFF"/>
                </a:solidFill>
                <a:latin typeface="Arial"/>
                <a:ea typeface="MS PGothic" panose="020B0600070205080204" pitchFamily="34" charset="-128"/>
                <a:cs typeface="Arial"/>
              </a:rPr>
              <a:t>rresistible Grace</a:t>
            </a:r>
            <a:endParaRPr lang="en-SG" sz="4000" dirty="0">
              <a:solidFill>
                <a:srgbClr val="FFFFFF"/>
              </a:solidFill>
              <a:latin typeface="Arial"/>
              <a:ea typeface="MS PGothic" panose="020B0600070205080204" pitchFamily="34" charset="-128"/>
              <a:cs typeface="Arial"/>
            </a:endParaRPr>
          </a:p>
        </p:txBody>
      </p:sp>
      <p:sp>
        <p:nvSpPr>
          <p:cNvPr id="7" name="Rectangle 6"/>
          <p:cNvSpPr/>
          <p:nvPr/>
        </p:nvSpPr>
        <p:spPr>
          <a:xfrm>
            <a:off x="0" y="5615645"/>
            <a:ext cx="7670901" cy="769441"/>
          </a:xfrm>
          <a:prstGeom prst="rect">
            <a:avLst/>
          </a:prstGeom>
          <a:noFill/>
        </p:spPr>
        <p:txBody>
          <a:bodyPr wrap="square">
            <a:spAutoFit/>
          </a:bodyPr>
          <a:lstStyle/>
          <a:p>
            <a:r>
              <a:rPr lang="en-US" altLang="zh-CN" sz="4400" dirty="0">
                <a:solidFill>
                  <a:srgbClr val="FFFF00"/>
                </a:solidFill>
                <a:latin typeface="Arial"/>
                <a:ea typeface="MS PGothic" panose="020B0600070205080204" pitchFamily="34" charset="-128"/>
                <a:cs typeface="Arial"/>
              </a:rPr>
              <a:t>P</a:t>
            </a:r>
            <a:r>
              <a:rPr lang="en-US" altLang="zh-CN" sz="4400" dirty="0">
                <a:solidFill>
                  <a:srgbClr val="FFFFFF"/>
                </a:solidFill>
                <a:latin typeface="Arial"/>
                <a:ea typeface="MS PGothic" panose="020B0600070205080204" pitchFamily="34" charset="-128"/>
                <a:cs typeface="Arial"/>
              </a:rPr>
              <a:t>erseverance of the Saints</a:t>
            </a:r>
            <a:endParaRPr lang="en-SG" sz="4400" dirty="0">
              <a:solidFill>
                <a:srgbClr val="FFFFFF"/>
              </a:solidFill>
              <a:latin typeface="Arial"/>
              <a:ea typeface="MS PGothic" panose="020B0600070205080204" pitchFamily="34" charset="-128"/>
              <a:cs typeface="Arial"/>
            </a:endParaRPr>
          </a:p>
        </p:txBody>
      </p:sp>
      <p:sp>
        <p:nvSpPr>
          <p:cNvPr id="9" name="Down Arrow 8"/>
          <p:cNvSpPr/>
          <p:nvPr/>
        </p:nvSpPr>
        <p:spPr bwMode="auto">
          <a:xfrm rot="3761867">
            <a:off x="5270986" y="1845899"/>
            <a:ext cx="1118195" cy="131154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72416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0658" name="Object 2"/>
          <p:cNvGraphicFramePr>
            <a:graphicFrameLocks noChangeAspect="1"/>
          </p:cNvGraphicFramePr>
          <p:nvPr/>
        </p:nvGraphicFramePr>
        <p:xfrm>
          <a:off x="990600" y="0"/>
          <a:ext cx="7315200" cy="6813550"/>
        </p:xfrm>
        <a:graphic>
          <a:graphicData uri="http://schemas.openxmlformats.org/presentationml/2006/ole">
            <mc:AlternateContent xmlns:mc="http://schemas.openxmlformats.org/markup-compatibility/2006">
              <mc:Choice xmlns:v="urn:schemas-microsoft-com:vml" Requires="v">
                <p:oleObj name="Photo Editor Photo" r:id="rId2" imgW="3820058" imgH="3914286" progId="">
                  <p:embed/>
                </p:oleObj>
              </mc:Choice>
              <mc:Fallback>
                <p:oleObj name="Photo Editor Photo" r:id="rId2" imgW="3820058" imgH="3914286"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9125"/>
                      <a:stretch>
                        <a:fillRect/>
                      </a:stretch>
                    </p:blipFill>
                    <p:spPr bwMode="auto">
                      <a:xfrm>
                        <a:off x="990600" y="0"/>
                        <a:ext cx="7315200" cy="681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7714"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427354102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1682" name="Object 2"/>
          <p:cNvGraphicFramePr>
            <a:graphicFrameLocks noChangeAspect="1"/>
          </p:cNvGraphicFramePr>
          <p:nvPr/>
        </p:nvGraphicFramePr>
        <p:xfrm>
          <a:off x="0" y="590550"/>
          <a:ext cx="9144000" cy="5429250"/>
        </p:xfrm>
        <a:graphic>
          <a:graphicData uri="http://schemas.openxmlformats.org/presentationml/2006/ole">
            <mc:AlternateContent xmlns:mc="http://schemas.openxmlformats.org/markup-compatibility/2006">
              <mc:Choice xmlns:v="urn:schemas-microsoft-com:vml" Requires="v">
                <p:oleObj name="Photo Editor Photo" r:id="rId2" imgW="6095238" imgH="4038095" progId="">
                  <p:embed/>
                </p:oleObj>
              </mc:Choice>
              <mc:Fallback>
                <p:oleObj name="Photo Editor Photo" r:id="rId2" imgW="6095238" imgH="4038095"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10378"/>
                      <a:stretch>
                        <a:fillRect/>
                      </a:stretch>
                    </p:blipFill>
                    <p:spPr bwMode="auto">
                      <a:xfrm>
                        <a:off x="0" y="590550"/>
                        <a:ext cx="9144000" cy="542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8738" name="Title 2"/>
          <p:cNvSpPr>
            <a:spLocks noGrp="1"/>
          </p:cNvSpPr>
          <p:nvPr>
            <p:ph type="title" idx="4294967295"/>
          </p:nvPr>
        </p:nvSpPr>
        <p:spPr>
          <a:xfrm>
            <a:off x="0" y="-26988"/>
            <a:ext cx="7772400" cy="658813"/>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278456531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2706" name="Object 2"/>
          <p:cNvGraphicFramePr>
            <a:graphicFrameLocks noChangeAspect="1"/>
          </p:cNvGraphicFramePr>
          <p:nvPr/>
        </p:nvGraphicFramePr>
        <p:xfrm>
          <a:off x="0" y="609600"/>
          <a:ext cx="9144000" cy="5260975"/>
        </p:xfrm>
        <a:graphic>
          <a:graphicData uri="http://schemas.openxmlformats.org/presentationml/2006/ole">
            <mc:AlternateContent xmlns:mc="http://schemas.openxmlformats.org/markup-compatibility/2006">
              <mc:Choice xmlns:v="urn:schemas-microsoft-com:vml" Requires="v">
                <p:oleObj name="Photo Editor Photo" r:id="rId2" imgW="4990476" imgH="3304762" progId="">
                  <p:embed/>
                </p:oleObj>
              </mc:Choice>
              <mc:Fallback>
                <p:oleObj name="Photo Editor Photo" r:id="rId2" imgW="4990476" imgH="3304762"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b="13112"/>
                      <a:stretch>
                        <a:fillRect/>
                      </a:stretch>
                    </p:blipFill>
                    <p:spPr bwMode="auto">
                      <a:xfrm>
                        <a:off x="0" y="609600"/>
                        <a:ext cx="9144000" cy="5260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9762" name="Title 2"/>
          <p:cNvSpPr>
            <a:spLocks noGrp="1"/>
          </p:cNvSpPr>
          <p:nvPr>
            <p:ph type="title" idx="4294967295"/>
          </p:nvPr>
        </p:nvSpPr>
        <p:spPr>
          <a:xfrm>
            <a:off x="0" y="609600"/>
            <a:ext cx="7772400" cy="1143000"/>
          </a:xfrm>
        </p:spPr>
        <p:txBody>
          <a:bodyPr/>
          <a:lstStyle/>
          <a:p>
            <a:pPr eaLnBrk="1" hangingPunct="1">
              <a:defRPr/>
            </a:pPr>
            <a:r>
              <a:rPr lang="en-US">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245795065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3730" name="Object 2"/>
          <p:cNvGraphicFramePr>
            <a:graphicFrameLocks noChangeAspect="1"/>
          </p:cNvGraphicFramePr>
          <p:nvPr/>
        </p:nvGraphicFramePr>
        <p:xfrm>
          <a:off x="0" y="468313"/>
          <a:ext cx="9144000" cy="5551487"/>
        </p:xfrm>
        <a:graphic>
          <a:graphicData uri="http://schemas.openxmlformats.org/presentationml/2006/ole">
            <mc:AlternateContent xmlns:mc="http://schemas.openxmlformats.org/markup-compatibility/2006">
              <mc:Choice xmlns:v="urn:schemas-microsoft-com:vml" Requires="v">
                <p:oleObj name="Photo Editor Photo" r:id="rId2" imgW="6095238" imgH="4048690" progId="">
                  <p:embed/>
                </p:oleObj>
              </mc:Choice>
              <mc:Fallback>
                <p:oleObj name="Photo Editor Photo" r:id="rId2" imgW="6095238" imgH="404869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8588"/>
                      <a:stretch>
                        <a:fillRect/>
                      </a:stretch>
                    </p:blipFill>
                    <p:spPr bwMode="auto">
                      <a:xfrm>
                        <a:off x="0" y="468313"/>
                        <a:ext cx="9144000" cy="5551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0786" name="Title 2"/>
          <p:cNvSpPr>
            <a:spLocks noGrp="1"/>
          </p:cNvSpPr>
          <p:nvPr>
            <p:ph type="title" idx="4294967295"/>
          </p:nvPr>
        </p:nvSpPr>
        <p:spPr>
          <a:xfrm>
            <a:off x="0" y="152400"/>
            <a:ext cx="7772400" cy="1143000"/>
          </a:xfrm>
        </p:spPr>
        <p:txBody>
          <a:bodyPr/>
          <a:lstStyle/>
          <a:p>
            <a:pPr eaLnBrk="1" hangingPunct="1">
              <a:defRPr/>
            </a:pPr>
            <a:r>
              <a:rPr lang="en-US">
                <a:solidFill>
                  <a:srgbClr val="FFFFFF"/>
                </a:solidFill>
                <a:latin typeface="Times New Roman" charset="0"/>
                <a:ea typeface="ＭＳ Ｐゴシック" charset="-128"/>
                <a:cs typeface="ＭＳ Ｐゴシック" charset="-128"/>
              </a:rPr>
              <a:t>Condemned? </a:t>
            </a:r>
          </a:p>
        </p:txBody>
      </p:sp>
    </p:spTree>
    <p:extLst>
      <p:ext uri="{BB962C8B-B14F-4D97-AF65-F5344CB8AC3E}">
        <p14:creationId xmlns:p14="http://schemas.microsoft.com/office/powerpoint/2010/main" val="310969170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algn="ctr" defTabSz="914400" fontAlgn="base">
              <a:lnSpc>
                <a:spcPct val="90000"/>
              </a:lnSpc>
              <a:spcBef>
                <a:spcPct val="20000"/>
              </a:spcBef>
              <a:spcAft>
                <a:spcPct val="0"/>
              </a:spcAft>
              <a:defRPr/>
            </a:pPr>
            <a:r>
              <a:rPr lang="zh-TW" altLang="en-US" sz="5400" b="1" dirty="0">
                <a:solidFill>
                  <a:srgbClr val="FFFFFF"/>
                </a:solidFill>
                <a:latin typeface="Times New Roman" charset="0"/>
                <a:ea typeface="新細明體" charset="-120"/>
                <a:cs typeface="新細明體" charset="-120"/>
              </a:rPr>
              <a:t>讓 全 世 界 都 知 道</a:t>
            </a:r>
          </a:p>
          <a:p>
            <a:pPr algn="ctr" defTabSz="914400" fontAlgn="base">
              <a:lnSpc>
                <a:spcPct val="90000"/>
              </a:lnSpc>
              <a:spcBef>
                <a:spcPct val="20000"/>
              </a:spcBef>
              <a:spcAft>
                <a:spcPct val="0"/>
              </a:spcAft>
              <a:defRPr/>
            </a:pPr>
            <a:r>
              <a:rPr lang="zh-TW" altLang="en-US" sz="4400" b="1" dirty="0">
                <a:solidFill>
                  <a:srgbClr val="FFFFFF"/>
                </a:solidFill>
                <a:latin typeface="Times New Roman" charset="0"/>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en-US" b="1" dirty="0">
                <a:solidFill>
                  <a:schemeClr val="tx1"/>
                </a:solidFill>
                <a:effectLst/>
                <a:ea typeface="Arial" charset="0"/>
                <a:cs typeface="Arial" charset="0"/>
              </a:rPr>
              <a:t>Are all the preceding people </a:t>
            </a:r>
            <a:r>
              <a:rPr lang="en-US" sz="6600" b="1" dirty="0">
                <a:solidFill>
                  <a:schemeClr val="tx1"/>
                </a:solidFill>
                <a:effectLst/>
                <a:ea typeface="Arial" charset="0"/>
                <a:cs typeface="Arial" charset="0"/>
              </a:rPr>
              <a:t>really </a:t>
            </a:r>
            <a:r>
              <a:rPr lang="en-US" b="1" dirty="0">
                <a:solidFill>
                  <a:schemeClr val="tx1"/>
                </a:solidFill>
                <a:effectLst/>
                <a:ea typeface="Arial" charset="0"/>
                <a:cs typeface="Arial" charset="0"/>
              </a:rPr>
              <a:t>condemned without Christ?</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algn="ctr" defTabSz="914400" fontAlgn="base">
              <a:spcBef>
                <a:spcPct val="0"/>
              </a:spcBef>
              <a:spcAft>
                <a:spcPct val="0"/>
              </a:spcAft>
            </a:pPr>
            <a:r>
              <a:rPr lang="en-US" sz="5400" b="1" dirty="0">
                <a:ln w="10541" cmpd="sng">
                  <a:solidFill>
                    <a:srgbClr val="3333CC">
                      <a:shade val="88000"/>
                      <a:satMod val="110000"/>
                    </a:srgbClr>
                  </a:solidFill>
                  <a:prstDash val="solid"/>
                </a:ln>
                <a:solidFill>
                  <a:srgbClr val="3333CC">
                    <a:lumMod val="20000"/>
                    <a:lumOff val="80000"/>
                  </a:srgbClr>
                </a:solidFill>
                <a:latin typeface="Arial"/>
              </a:rPr>
              <a:t>MAKE HIM FAMOUS</a:t>
            </a:r>
            <a:br>
              <a:rPr lang="en-US" sz="5400" b="1" dirty="0">
                <a:ln w="10541" cmpd="sng">
                  <a:solidFill>
                    <a:srgbClr val="3333CC">
                      <a:shade val="88000"/>
                      <a:satMod val="110000"/>
                    </a:srgbClr>
                  </a:solidFill>
                  <a:prstDash val="solid"/>
                </a:ln>
                <a:solidFill>
                  <a:srgbClr val="3333CC">
                    <a:lumMod val="20000"/>
                    <a:lumOff val="80000"/>
                  </a:srgbClr>
                </a:solidFill>
                <a:latin typeface="Arial"/>
              </a:rPr>
            </a:br>
            <a:r>
              <a:rPr lang="en-US" sz="3600" b="1" dirty="0">
                <a:ln w="10541" cmpd="sng">
                  <a:solidFill>
                    <a:srgbClr val="3333CC">
                      <a:shade val="88000"/>
                      <a:satMod val="110000"/>
                    </a:srgbClr>
                  </a:solidFill>
                  <a:prstDash val="solid"/>
                </a:ln>
                <a:solidFill>
                  <a:srgbClr val="3333CC">
                    <a:lumMod val="20000"/>
                    <a:lumOff val="80000"/>
                  </a:srgbClr>
                </a:solidFill>
                <a:latin typeface="Arial"/>
              </a:rPr>
              <a:t>around the corner and around the world</a:t>
            </a:r>
          </a:p>
        </p:txBody>
      </p:sp>
    </p:spTree>
    <p:extLst>
      <p:ext uri="{BB962C8B-B14F-4D97-AF65-F5344CB8AC3E}">
        <p14:creationId xmlns:p14="http://schemas.microsoft.com/office/powerpoint/2010/main" val="213054509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What About the Unreached?</a:t>
            </a:r>
          </a:p>
        </p:txBody>
      </p:sp>
      <p:sp>
        <p:nvSpPr>
          <p:cNvPr id="3" name="Text Box 5"/>
          <p:cNvSpPr txBox="1">
            <a:spLocks noChangeArrowheads="1"/>
          </p:cNvSpPr>
          <p:nvPr/>
        </p:nvSpPr>
        <p:spPr bwMode="auto">
          <a:xfrm>
            <a:off x="8539900" y="15007"/>
            <a:ext cx="527007"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FFFFFF"/>
                </a:solidFill>
                <a:latin typeface="Arial"/>
                <a:ea typeface="ＭＳ Ｐゴシック" charset="-128"/>
                <a:cs typeface="Arial"/>
              </a:rPr>
              <a:t>52</a:t>
            </a:r>
          </a:p>
        </p:txBody>
      </p:sp>
      <p:pic>
        <p:nvPicPr>
          <p:cNvPr id="4" name="Picture 3"/>
          <p:cNvPicPr>
            <a:picLocks noChangeAspect="1"/>
          </p:cNvPicPr>
          <p:nvPr/>
        </p:nvPicPr>
        <p:blipFill>
          <a:blip r:embed="rId2"/>
          <a:stretch>
            <a:fillRect/>
          </a:stretch>
        </p:blipFill>
        <p:spPr>
          <a:xfrm>
            <a:off x="0" y="1316935"/>
            <a:ext cx="9144000" cy="5143500"/>
          </a:xfrm>
          <a:prstGeom prst="rect">
            <a:avLst/>
          </a:prstGeom>
        </p:spPr>
      </p:pic>
      <p:pic>
        <p:nvPicPr>
          <p:cNvPr id="5" name="Picture 4"/>
          <p:cNvPicPr>
            <a:picLocks noChangeAspect="1"/>
          </p:cNvPicPr>
          <p:nvPr/>
        </p:nvPicPr>
        <p:blipFill>
          <a:blip r:embed="rId3"/>
          <a:stretch>
            <a:fillRect/>
          </a:stretch>
        </p:blipFill>
        <p:spPr>
          <a:xfrm>
            <a:off x="-20160" y="1273152"/>
            <a:ext cx="4261532" cy="2838180"/>
          </a:xfrm>
          <a:prstGeom prst="rect">
            <a:avLst/>
          </a:prstGeom>
        </p:spPr>
      </p:pic>
      <p:pic>
        <p:nvPicPr>
          <p:cNvPr id="6" name="Picture 5"/>
          <p:cNvPicPr>
            <a:picLocks noChangeAspect="1"/>
          </p:cNvPicPr>
          <p:nvPr/>
        </p:nvPicPr>
        <p:blipFill>
          <a:blip r:embed="rId4"/>
          <a:stretch>
            <a:fillRect/>
          </a:stretch>
        </p:blipFill>
        <p:spPr>
          <a:xfrm>
            <a:off x="38100" y="4144787"/>
            <a:ext cx="4135086" cy="2315648"/>
          </a:xfrm>
          <a:prstGeom prst="rect">
            <a:avLst/>
          </a:prstGeom>
          <a:ln w="57150" cmpd="sng">
            <a:solidFill>
              <a:schemeClr val="tx1"/>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7357" y="1287744"/>
            <a:ext cx="2716644" cy="5172691"/>
          </a:xfrm>
          <a:prstGeom prst="rect">
            <a:avLst/>
          </a:prstGeom>
          <a:ln w="57150" cmpd="sng">
            <a:solidFill>
              <a:srgbClr val="000000"/>
            </a:solidFill>
          </a:ln>
        </p:spPr>
      </p:pic>
    </p:spTree>
    <p:extLst>
      <p:ext uri="{BB962C8B-B14F-4D97-AF65-F5344CB8AC3E}">
        <p14:creationId xmlns:p14="http://schemas.microsoft.com/office/powerpoint/2010/main" val="37391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233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2578" name="Rectangle 2"/>
          <p:cNvSpPr>
            <a:spLocks noGrp="1" noChangeArrowheads="1"/>
          </p:cNvSpPr>
          <p:nvPr>
            <p:ph type="ctrTitle"/>
          </p:nvPr>
        </p:nvSpPr>
        <p:spPr>
          <a:xfrm>
            <a:off x="3124200" y="4495800"/>
            <a:ext cx="5715000" cy="2057400"/>
          </a:xfrm>
          <a:solidFill>
            <a:schemeClr val="tx2"/>
          </a:solidFill>
          <a:effectLst>
            <a:outerShdw blurRad="63500" dist="107763" dir="13500000" algn="ctr" rotWithShape="0">
              <a:srgbClr val="000000">
                <a:alpha val="74998"/>
              </a:srgbClr>
            </a:outerShdw>
          </a:effectLst>
        </p:spPr>
        <p:txBody>
          <a:bodyPr/>
          <a:lstStyle/>
          <a:p>
            <a:pPr eaLnBrk="1" hangingPunct="1">
              <a:defRPr/>
            </a:pPr>
            <a:r>
              <a:rPr lang="en-US" sz="6000" b="1" dirty="0">
                <a:solidFill>
                  <a:srgbClr val="FFFF00"/>
                </a:solidFill>
              </a:rPr>
              <a:t>Hell: What if it</a:t>
            </a:r>
            <a:r>
              <a:rPr lang="uk-UA" altLang="ja-JP" sz="6000" b="1" dirty="0">
                <a:solidFill>
                  <a:srgbClr val="FFFF00"/>
                </a:solidFill>
              </a:rPr>
              <a:t>'</a:t>
            </a:r>
            <a:r>
              <a:rPr lang="en-US" sz="6000" b="1" dirty="0">
                <a:solidFill>
                  <a:srgbClr val="FFFF00"/>
                </a:solidFill>
              </a:rPr>
              <a:t>s Real?</a:t>
            </a:r>
          </a:p>
        </p:txBody>
      </p:sp>
    </p:spTree>
    <p:extLst>
      <p:ext uri="{BB962C8B-B14F-4D97-AF65-F5344CB8AC3E}">
        <p14:creationId xmlns:p14="http://schemas.microsoft.com/office/powerpoint/2010/main" val="20042845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5" name="Group 6"/>
          <p:cNvGrpSpPr>
            <a:grpSpLocks/>
          </p:cNvGrpSpPr>
          <p:nvPr/>
        </p:nvGrpSpPr>
        <p:grpSpPr bwMode="auto">
          <a:xfrm>
            <a:off x="0" y="0"/>
            <a:ext cx="9144000" cy="6858000"/>
            <a:chOff x="0" y="0"/>
            <a:chExt cx="5760" cy="4320"/>
          </a:xfrm>
        </p:grpSpPr>
        <p:pic>
          <p:nvPicPr>
            <p:cNvPr id="144387" name="Picture 4" descr="LakeofFire"/>
            <p:cNvPicPr>
              <a:picLocks noChangeAspect="1" noChangeArrowheads="1"/>
            </p:cNvPicPr>
            <p:nvPr/>
          </p:nvPicPr>
          <p:blipFill>
            <a:blip r:embed="rId3" cstate="screen">
              <a:extLst>
                <a:ext uri="{28A0092B-C50C-407E-A947-70E740481C1C}">
                  <a14:useLocalDpi xmlns:a14="http://schemas.microsoft.com/office/drawing/2010/main"/>
                </a:ext>
              </a:extLst>
            </a:blip>
            <a:srcRect l="18549" t="18872" r="32581" b="46921"/>
            <a:stretch>
              <a:fillRect/>
            </a:stretch>
          </p:blipFill>
          <p:spPr bwMode="auto">
            <a:xfrm rot="10800000">
              <a:off x="0" y="0"/>
              <a:ext cx="4848"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4388" name="Picture 5" descr="LakeofFire"/>
            <p:cNvPicPr>
              <a:picLocks noChangeAspect="1" noChangeArrowheads="1"/>
            </p:cNvPicPr>
            <p:nvPr/>
          </p:nvPicPr>
          <p:blipFill>
            <a:blip r:embed="rId3" cstate="screen">
              <a:extLst>
                <a:ext uri="{28A0092B-C50C-407E-A947-70E740481C1C}">
                  <a14:useLocalDpi xmlns:a14="http://schemas.microsoft.com/office/drawing/2010/main"/>
                </a:ext>
              </a:extLst>
            </a:blip>
            <a:srcRect l="18538" t="18864" r="62590" b="46928"/>
            <a:stretch>
              <a:fillRect/>
            </a:stretch>
          </p:blipFill>
          <p:spPr bwMode="auto">
            <a:xfrm rot="10800000">
              <a:off x="3888" y="0"/>
              <a:ext cx="187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61122" name="Rectangle 2"/>
          <p:cNvSpPr>
            <a:spLocks noGrp="1" noChangeArrowheads="1"/>
          </p:cNvSpPr>
          <p:nvPr>
            <p:ph type="title"/>
          </p:nvPr>
        </p:nvSpPr>
        <p:spPr>
          <a:xfrm>
            <a:off x="5029200" y="0"/>
            <a:ext cx="4114800" cy="3352800"/>
          </a:xfrm>
          <a:solidFill>
            <a:schemeClr val="tx2"/>
          </a:solidFill>
        </p:spPr>
        <p:txBody>
          <a:bodyPr/>
          <a:lstStyle/>
          <a:p>
            <a:pPr eaLnBrk="1" hangingPunct="1">
              <a:defRPr/>
            </a:pPr>
            <a:r>
              <a:rPr lang="ru-RU" altLang="ja-JP" sz="2800" b="1" dirty="0">
                <a:solidFill>
                  <a:srgbClr val="FFFFFF"/>
                </a:solidFill>
                <a:cs typeface="+mj-cs"/>
              </a:rPr>
              <a:t>"</a:t>
            </a:r>
            <a:r>
              <a:rPr lang="en-US" sz="2800" b="1" dirty="0">
                <a:solidFill>
                  <a:srgbClr val="FFFFFF"/>
                </a:solidFill>
                <a:cs typeface="+mj-cs"/>
              </a:rPr>
              <a:t>If anyone</a:t>
            </a:r>
            <a:r>
              <a:rPr lang="uk-UA" altLang="ja-JP" sz="2800" b="1" dirty="0">
                <a:solidFill>
                  <a:srgbClr val="FFFFFF"/>
                </a:solidFill>
                <a:cs typeface="+mj-cs"/>
              </a:rPr>
              <a:t>'</a:t>
            </a:r>
            <a:r>
              <a:rPr lang="en-US" sz="2800" b="1" dirty="0">
                <a:solidFill>
                  <a:srgbClr val="FFFFFF"/>
                </a:solidFill>
                <a:cs typeface="+mj-cs"/>
              </a:rPr>
              <a:t>s name was not found written in the book of life, that person was thrown into the lake of fire</a:t>
            </a:r>
            <a:r>
              <a:rPr lang="ru-RU" altLang="ja-JP" sz="2800" b="1" dirty="0">
                <a:solidFill>
                  <a:srgbClr val="FFFFFF"/>
                </a:solidFill>
                <a:cs typeface="+mj-cs"/>
              </a:rPr>
              <a:t>"</a:t>
            </a:r>
            <a:r>
              <a:rPr lang="en-US" sz="2800" b="1" dirty="0">
                <a:solidFill>
                  <a:srgbClr val="FFFFFF"/>
                </a:solidFill>
                <a:cs typeface="+mj-cs"/>
              </a:rPr>
              <a:t> </a:t>
            </a:r>
            <a:br>
              <a:rPr lang="en-US" sz="2800" b="1" dirty="0">
                <a:solidFill>
                  <a:srgbClr val="FFFFFF"/>
                </a:solidFill>
                <a:cs typeface="+mj-cs"/>
              </a:rPr>
            </a:br>
            <a:r>
              <a:rPr lang="en-US" sz="2800" b="1" dirty="0">
                <a:solidFill>
                  <a:srgbClr val="FFFFFF"/>
                </a:solidFill>
                <a:cs typeface="+mj-cs"/>
              </a:rPr>
              <a:t>(Rev. 20:15 </a:t>
            </a:r>
            <a:r>
              <a:rPr lang="en-US" sz="2000" b="1" dirty="0">
                <a:solidFill>
                  <a:srgbClr val="FFFFFF"/>
                </a:solidFill>
                <a:cs typeface="+mj-cs"/>
              </a:rPr>
              <a:t>NET Bible</a:t>
            </a:r>
            <a:r>
              <a:rPr lang="en-US" sz="2800" b="1" dirty="0">
                <a:solidFill>
                  <a:srgbClr val="FFFFFF"/>
                </a:solidFill>
                <a:cs typeface="+mj-cs"/>
              </a:rPr>
              <a:t>)</a:t>
            </a:r>
          </a:p>
        </p:txBody>
      </p:sp>
    </p:spTree>
    <p:extLst>
      <p:ext uri="{BB962C8B-B14F-4D97-AF65-F5344CB8AC3E}">
        <p14:creationId xmlns:p14="http://schemas.microsoft.com/office/powerpoint/2010/main" val="25168639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152400" y="590550"/>
            <a:ext cx="8610600" cy="1695450"/>
          </a:xfrm>
        </p:spPr>
        <p:txBody>
          <a:bodyPr/>
          <a:lstStyle/>
          <a:p>
            <a:pPr eaLnBrk="1" hangingPunct="1"/>
            <a:r>
              <a:rPr lang="en-US" sz="8000" b="1">
                <a:solidFill>
                  <a:srgbClr val="FFFF00"/>
                </a:solidFill>
                <a:latin typeface="Arial" charset="0"/>
                <a:ea typeface="ＭＳ Ｐゴシック" charset="0"/>
                <a:cs typeface="ＭＳ Ｐゴシック" charset="0"/>
              </a:rPr>
              <a:t>Attacks on Hell</a:t>
            </a:r>
            <a:endParaRPr lang="en-US" sz="6000" b="1">
              <a:solidFill>
                <a:srgbClr val="FFFF00"/>
              </a:solidFill>
              <a:latin typeface="Arial" charset="0"/>
              <a:ea typeface="ＭＳ Ｐゴシック" charset="0"/>
              <a:cs typeface="ＭＳ Ｐゴシック"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481263"/>
            <a:ext cx="3462338" cy="3462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46436" name="Text Box 4"/>
          <p:cNvSpPr txBox="1">
            <a:spLocks noChangeArrowheads="1"/>
          </p:cNvSpPr>
          <p:nvPr/>
        </p:nvSpPr>
        <p:spPr bwMode="auto">
          <a:xfrm>
            <a:off x="4251325" y="2482850"/>
            <a:ext cx="3613150" cy="1739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600" b="1">
                <a:solidFill>
                  <a:srgbClr val="FFFFFF"/>
                </a:solidFill>
              </a:rPr>
              <a:t>Universalism</a:t>
            </a:r>
          </a:p>
          <a:p>
            <a:pPr defTabSz="914400" eaLnBrk="0" fontAlgn="base" hangingPunct="0">
              <a:spcBef>
                <a:spcPct val="0"/>
              </a:spcBef>
              <a:spcAft>
                <a:spcPct val="0"/>
              </a:spcAft>
            </a:pPr>
            <a:r>
              <a:rPr lang="en-US" sz="3600" b="1">
                <a:solidFill>
                  <a:srgbClr val="FFFFFF"/>
                </a:solidFill>
              </a:rPr>
              <a:t>Annihilationism</a:t>
            </a:r>
          </a:p>
          <a:p>
            <a:pPr defTabSz="914400" eaLnBrk="0" fontAlgn="base" hangingPunct="0">
              <a:spcBef>
                <a:spcPct val="0"/>
              </a:spcBef>
              <a:spcAft>
                <a:spcPct val="0"/>
              </a:spcAft>
            </a:pPr>
            <a:r>
              <a:rPr lang="en-US" sz="3600" b="1">
                <a:solidFill>
                  <a:srgbClr val="FFFFFF"/>
                </a:solidFill>
              </a:rPr>
              <a:t>Purgatory</a:t>
            </a:r>
          </a:p>
        </p:txBody>
      </p:sp>
      <p:sp>
        <p:nvSpPr>
          <p:cNvPr id="6149" name="Text Box 5"/>
          <p:cNvSpPr txBox="1">
            <a:spLocks noChangeArrowheads="1"/>
          </p:cNvSpPr>
          <p:nvPr/>
        </p:nvSpPr>
        <p:spPr bwMode="auto">
          <a:xfrm>
            <a:off x="8382000" y="138113"/>
            <a:ext cx="52700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52</a:t>
            </a:r>
          </a:p>
        </p:txBody>
      </p:sp>
    </p:spTree>
    <p:extLst>
      <p:ext uri="{BB962C8B-B14F-4D97-AF65-F5344CB8AC3E}">
        <p14:creationId xmlns:p14="http://schemas.microsoft.com/office/powerpoint/2010/main" val="42473651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04800" y="533400"/>
            <a:ext cx="8610600" cy="1695450"/>
          </a:xfrm>
        </p:spPr>
        <p:txBody>
          <a:bodyPr/>
          <a:lstStyle/>
          <a:p>
            <a:pPr eaLnBrk="1" hangingPunct="1"/>
            <a:r>
              <a:rPr lang="en-US" sz="8000" b="1">
                <a:solidFill>
                  <a:srgbClr val="FFFF00"/>
                </a:solidFill>
                <a:latin typeface="Arial" charset="0"/>
                <a:ea typeface="ＭＳ Ｐゴシック" charset="0"/>
                <a:cs typeface="ＭＳ Ｐゴシック" charset="0"/>
              </a:rPr>
              <a:t>Universalism</a:t>
            </a:r>
            <a:endParaRPr lang="en-US" sz="6000" b="1">
              <a:solidFill>
                <a:srgbClr val="FFFF00"/>
              </a:solidFill>
              <a:latin typeface="Arial" charset="0"/>
              <a:ea typeface="ＭＳ Ｐゴシック" charset="0"/>
              <a:cs typeface="ＭＳ Ｐゴシック" charset="0"/>
            </a:endParaRP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100263"/>
            <a:ext cx="3462338" cy="3462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42340" name="Text Box 4"/>
          <p:cNvSpPr txBox="1">
            <a:spLocks noChangeArrowheads="1"/>
          </p:cNvSpPr>
          <p:nvPr/>
        </p:nvSpPr>
        <p:spPr bwMode="auto">
          <a:xfrm>
            <a:off x="4419600" y="2667000"/>
            <a:ext cx="4343400" cy="2289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3600" b="1">
                <a:solidFill>
                  <a:srgbClr val="FFFFFF"/>
                </a:solidFill>
              </a:rPr>
              <a:t>What is it?</a:t>
            </a:r>
          </a:p>
          <a:p>
            <a:pPr defTabSz="914400" eaLnBrk="0" fontAlgn="base" hangingPunct="0">
              <a:spcBef>
                <a:spcPct val="50000"/>
              </a:spcBef>
              <a:spcAft>
                <a:spcPct val="0"/>
              </a:spcAft>
            </a:pPr>
            <a:r>
              <a:rPr lang="en-US" sz="3600" b="1">
                <a:solidFill>
                  <a:srgbClr val="FFFFFF"/>
                </a:solidFill>
              </a:rPr>
              <a:t>Arguments cited</a:t>
            </a:r>
          </a:p>
          <a:p>
            <a:pPr defTabSz="914400" eaLnBrk="0" fontAlgn="base" hangingPunct="0">
              <a:spcBef>
                <a:spcPct val="50000"/>
              </a:spcBef>
              <a:spcAft>
                <a:spcPct val="0"/>
              </a:spcAft>
            </a:pPr>
            <a:r>
              <a:rPr lang="en-US" sz="3600" b="1">
                <a:solidFill>
                  <a:srgbClr val="FFFFFF"/>
                </a:solidFill>
              </a:rPr>
              <a:t>Rebuttals</a:t>
            </a:r>
          </a:p>
        </p:txBody>
      </p:sp>
      <p:sp>
        <p:nvSpPr>
          <p:cNvPr id="142341" name="Text Box 5"/>
          <p:cNvSpPr txBox="1">
            <a:spLocks noChangeArrowheads="1"/>
          </p:cNvSpPr>
          <p:nvPr/>
        </p:nvSpPr>
        <p:spPr bwMode="auto">
          <a:xfrm>
            <a:off x="8230524" y="138113"/>
            <a:ext cx="817351"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52</a:t>
            </a:r>
            <a:br>
              <a:rPr lang="en-US" sz="2400" b="1" dirty="0">
                <a:solidFill>
                  <a:srgbClr val="FFFFFF"/>
                </a:solidFill>
                <a:latin typeface="Arial"/>
                <a:ea typeface="ＭＳ Ｐゴシック" charset="0"/>
                <a:cs typeface="Arial"/>
              </a:rPr>
            </a:br>
            <a:r>
              <a:rPr lang="en-US" sz="2400" b="1" dirty="0">
                <a:solidFill>
                  <a:srgbClr val="FFFFFF"/>
                </a:solidFill>
                <a:latin typeface="Arial"/>
                <a:ea typeface="ＭＳ Ｐゴシック" charset="0"/>
                <a:cs typeface="Arial"/>
              </a:rPr>
              <a:t>pt. a</a:t>
            </a:r>
          </a:p>
        </p:txBody>
      </p:sp>
    </p:spTree>
    <p:extLst>
      <p:ext uri="{BB962C8B-B14F-4D97-AF65-F5344CB8AC3E}">
        <p14:creationId xmlns:p14="http://schemas.microsoft.com/office/powerpoint/2010/main" val="3853504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2340">
                                            <p:txEl>
                                              <p:pRg st="0" end="0"/>
                                            </p:txEl>
                                          </p:spTgt>
                                        </p:tgtEl>
                                        <p:attrNameLst>
                                          <p:attrName>style.visibility</p:attrName>
                                        </p:attrNameLst>
                                      </p:cBhvr>
                                      <p:to>
                                        <p:strVal val="visible"/>
                                      </p:to>
                                    </p:set>
                                    <p:animScale>
                                      <p:cBhvr>
                                        <p:cTn id="7" dur="1000" decel="50000" fill="hold">
                                          <p:stCondLst>
                                            <p:cond delay="0"/>
                                          </p:stCondLst>
                                        </p:cTn>
                                        <p:tgtEl>
                                          <p:spTgt spid="14234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2340">
                                            <p:txEl>
                                              <p:pRg st="0" end="0"/>
                                            </p:txEl>
                                          </p:spTgt>
                                        </p:tgtEl>
                                        <p:attrNameLst>
                                          <p:attrName>ppt_x</p:attrName>
                                          <p:attrName>ppt_y</p:attrName>
                                        </p:attrNameLst>
                                      </p:cBhvr>
                                    </p:animMotion>
                                    <p:animEffect transition="in" filter="fade">
                                      <p:cBhvr>
                                        <p:cTn id="9" dur="1000"/>
                                        <p:tgtEl>
                                          <p:spTgt spid="14234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42340">
                                            <p:txEl>
                                              <p:pRg st="1" end="1"/>
                                            </p:txEl>
                                          </p:spTgt>
                                        </p:tgtEl>
                                        <p:attrNameLst>
                                          <p:attrName>style.visibility</p:attrName>
                                        </p:attrNameLst>
                                      </p:cBhvr>
                                      <p:to>
                                        <p:strVal val="visible"/>
                                      </p:to>
                                    </p:set>
                                    <p:animScale>
                                      <p:cBhvr>
                                        <p:cTn id="14" dur="1000" decel="50000" fill="hold">
                                          <p:stCondLst>
                                            <p:cond delay="0"/>
                                          </p:stCondLst>
                                        </p:cTn>
                                        <p:tgtEl>
                                          <p:spTgt spid="14234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2340">
                                            <p:txEl>
                                              <p:pRg st="1" end="1"/>
                                            </p:txEl>
                                          </p:spTgt>
                                        </p:tgtEl>
                                        <p:attrNameLst>
                                          <p:attrName>ppt_x</p:attrName>
                                          <p:attrName>ppt_y</p:attrName>
                                        </p:attrNameLst>
                                      </p:cBhvr>
                                    </p:animMotion>
                                    <p:animEffect transition="in" filter="fade">
                                      <p:cBhvr>
                                        <p:cTn id="16" dur="1000"/>
                                        <p:tgtEl>
                                          <p:spTgt spid="14234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42340">
                                            <p:txEl>
                                              <p:pRg st="2" end="2"/>
                                            </p:txEl>
                                          </p:spTgt>
                                        </p:tgtEl>
                                        <p:attrNameLst>
                                          <p:attrName>style.visibility</p:attrName>
                                        </p:attrNameLst>
                                      </p:cBhvr>
                                      <p:to>
                                        <p:strVal val="visible"/>
                                      </p:to>
                                    </p:set>
                                    <p:animScale>
                                      <p:cBhvr>
                                        <p:cTn id="21" dur="1000" decel="50000" fill="hold">
                                          <p:stCondLst>
                                            <p:cond delay="0"/>
                                          </p:stCondLst>
                                        </p:cTn>
                                        <p:tgtEl>
                                          <p:spTgt spid="14234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2340">
                                            <p:txEl>
                                              <p:pRg st="2" end="2"/>
                                            </p:txEl>
                                          </p:spTgt>
                                        </p:tgtEl>
                                        <p:attrNameLst>
                                          <p:attrName>ppt_x</p:attrName>
                                          <p:attrName>ppt_y</p:attrName>
                                        </p:attrNameLst>
                                      </p:cBhvr>
                                    </p:animMotion>
                                    <p:animEffect transition="in" filter="fade">
                                      <p:cBhvr>
                                        <p:cTn id="23" dur="1000"/>
                                        <p:tgtEl>
                                          <p:spTgt spid="1423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434349"/>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Oval 2"/>
              <p:cNvSpPr/>
              <p:nvPr/>
            </p:nvSpPr>
            <p:spPr bwMode="auto">
              <a:xfrm>
                <a:off x="535497" y="5183438"/>
                <a:ext cx="896501"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 name="Oval 18"/>
              <p:cNvSpPr/>
              <p:nvPr/>
            </p:nvSpPr>
            <p:spPr bwMode="auto">
              <a:xfrm>
                <a:off x="7363300" y="5189971"/>
                <a:ext cx="1133810"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7" name="Rounded Rectangle 16"/>
            <p:cNvSpPr/>
            <p:nvPr/>
          </p:nvSpPr>
          <p:spPr bwMode="auto">
            <a:xfrm>
              <a:off x="2072141" y="4200516"/>
              <a:ext cx="5162125"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ounded Rectangle 22"/>
            <p:cNvSpPr/>
            <p:nvPr/>
          </p:nvSpPr>
          <p:spPr bwMode="auto">
            <a:xfrm>
              <a:off x="2403121" y="4015972"/>
              <a:ext cx="4519861"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5" name="Text Box 12"/>
          <p:cNvSpPr txBox="1">
            <a:spLocks noChangeArrowheads="1"/>
          </p:cNvSpPr>
          <p:nvPr/>
        </p:nvSpPr>
        <p:spPr bwMode="auto">
          <a:xfrm>
            <a:off x="8459757" y="47625"/>
            <a:ext cx="527007"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uk-UA" sz="2400" b="1" dirty="0">
                <a:solidFill>
                  <a:srgbClr val="F3F1E4"/>
                </a:solidFill>
                <a:latin typeface="Arial" charset="0"/>
                <a:ea typeface="ＭＳ Ｐゴシック" charset="-128"/>
                <a:cs typeface="ＭＳ Ｐゴシック" charset="-128"/>
              </a:rPr>
              <a:t>51</a:t>
            </a:r>
            <a:endParaRPr lang="en-US" sz="2400" dirty="0">
              <a:solidFill>
                <a:srgbClr val="272776"/>
              </a:solidFill>
              <a:latin typeface="Times New Roman" charset="0"/>
              <a:ea typeface="ＭＳ Ｐゴシック" charset="-128"/>
              <a:cs typeface="ＭＳ Ｐゴシック" charset="-128"/>
            </a:endParaRP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rgbClr val="000000"/>
                </a:solidFill>
                <a:effectLst>
                  <a:glow rad="127000">
                    <a:srgbClr val="FFFFFF"/>
                  </a:glow>
                </a:effectLst>
                <a:latin typeface="Arial" charset="0"/>
                <a:ea typeface="ＭＳ Ｐゴシック" charset="0"/>
                <a:cs typeface="ＭＳ Ｐゴシック" charset="0"/>
              </a:rPr>
              <a:t>Called</a:t>
            </a: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rgbClr val="000000"/>
                </a:solidFill>
                <a:effectLst>
                  <a:glow rad="127000">
                    <a:srgbClr val="FFFFFF"/>
                  </a:glow>
                </a:effectLst>
                <a:latin typeface="Arial" charset="0"/>
                <a:ea typeface="ＭＳ Ｐゴシック" charset="0"/>
                <a:cs typeface="ＭＳ Ｐゴシック" charset="0"/>
              </a:rPr>
              <a:t>Predestined</a:t>
            </a: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rgbClr val="000000"/>
                </a:solidFill>
                <a:effectLst>
                  <a:glow rad="127000">
                    <a:srgbClr val="FFFFFF"/>
                  </a:glow>
                </a:effectLst>
                <a:latin typeface="Arial" charset="0"/>
                <a:ea typeface="ＭＳ Ｐゴシック" charset="0"/>
                <a:cs typeface="ＭＳ Ｐゴシック" charset="0"/>
              </a:rPr>
              <a:t>Glorified</a:t>
            </a: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rgbClr val="000000"/>
                </a:solidFill>
                <a:effectLst>
                  <a:glow rad="127000">
                    <a:srgbClr val="FFFFFF"/>
                  </a:glow>
                </a:effectLst>
                <a:latin typeface="Arial" charset="0"/>
                <a:ea typeface="ＭＳ Ｐゴシック" charset="0"/>
                <a:cs typeface="ＭＳ Ｐゴシック" charset="0"/>
              </a:rPr>
              <a:t>Justified</a:t>
            </a: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rgbClr val="000000"/>
                </a:solidFill>
                <a:effectLst>
                  <a:glow rad="127000">
                    <a:srgbClr val="FFFFFF"/>
                  </a:glow>
                </a:effectLst>
                <a:latin typeface="Arial" charset="0"/>
                <a:ea typeface="ＭＳ Ｐゴシック" charset="0"/>
                <a:cs typeface="ＭＳ Ｐゴシック" charset="0"/>
              </a:rPr>
              <a:t>Foreknown</a:t>
            </a: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Eternity</a:t>
            </a:r>
            <a:b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br>
            <a: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(Past)</a:t>
            </a: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Eternity</a:t>
            </a:r>
            <a:b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br>
            <a:r>
              <a:rPr lang="en-US" sz="2800" b="1" dirty="0">
                <a:solidFill>
                  <a:schemeClr val="accent6">
                    <a:lumMod val="75000"/>
                  </a:schemeClr>
                </a:solidFill>
                <a:effectLst>
                  <a:glow rad="127000">
                    <a:srgbClr val="FFFFFF"/>
                  </a:glow>
                </a:effectLst>
                <a:latin typeface="Arial" charset="0"/>
                <a:ea typeface="ＭＳ Ｐゴシック" charset="0"/>
                <a:cs typeface="ＭＳ Ｐゴシック" charset="0"/>
              </a:rPr>
              <a:t>(Future)</a:t>
            </a: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00" dirty="0">
                <a:solidFill>
                  <a:srgbClr val="FFFF00"/>
                </a:solidFill>
                <a:effectLst>
                  <a:glow rad="127000">
                    <a:schemeClr val="tx1"/>
                  </a:glow>
                </a:effectLst>
                <a:latin typeface="Arial" charset="0"/>
                <a:ea typeface="ＭＳ Ｐゴシック" charset="0"/>
                <a:cs typeface="ＭＳ Ｐゴシック" charset="0"/>
              </a:rPr>
              <a:t>God</a:t>
            </a:r>
            <a:r>
              <a:rPr lang="uk-UA" b="1" spc="-100" dirty="0">
                <a:solidFill>
                  <a:srgbClr val="FFFF00"/>
                </a:solidFill>
                <a:effectLst>
                  <a:glow rad="127000">
                    <a:schemeClr val="tx1"/>
                  </a:glow>
                </a:effectLst>
                <a:latin typeface="Arial" charset="0"/>
                <a:ea typeface="ＭＳ Ｐゴシック" charset="0"/>
                <a:cs typeface="ＭＳ Ｐゴシック" charset="0"/>
              </a:rPr>
              <a:t>'</a:t>
            </a:r>
            <a:r>
              <a:rPr lang="en-US" b="1" spc="-100" dirty="0">
                <a:solidFill>
                  <a:srgbClr val="FFFF00"/>
                </a:solidFill>
                <a:effectLst>
                  <a:glow rad="127000">
                    <a:schemeClr val="tx1"/>
                  </a:glow>
                </a:effectLst>
                <a:latin typeface="Arial" charset="0"/>
                <a:ea typeface="ＭＳ Ｐゴシック" charset="0"/>
                <a:cs typeface="ＭＳ Ｐゴシック" charset="0"/>
              </a:rPr>
              <a:t>s Golden Chain</a:t>
            </a:r>
          </a:p>
        </p:txBody>
      </p:sp>
    </p:spTree>
    <p:extLst>
      <p:ext uri="{BB962C8B-B14F-4D97-AF65-F5344CB8AC3E}">
        <p14:creationId xmlns:p14="http://schemas.microsoft.com/office/powerpoint/2010/main" val="317111022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600" y="-12700"/>
            <a:ext cx="6705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1" name="Rectangle 2"/>
          <p:cNvSpPr>
            <a:spLocks noGrp="1" noChangeArrowheads="1"/>
          </p:cNvSpPr>
          <p:nvPr>
            <p:ph type="ctrTitle"/>
          </p:nvPr>
        </p:nvSpPr>
        <p:spPr>
          <a:xfrm>
            <a:off x="4648200" y="-76200"/>
            <a:ext cx="3635375" cy="1600200"/>
          </a:xfrm>
        </p:spPr>
        <p:txBody>
          <a:bodyPr/>
          <a:lstStyle/>
          <a:p>
            <a:r>
              <a:rPr lang="en-US" altLang="ja-JP" sz="3600" b="1">
                <a:latin typeface="Arial" charset="0"/>
                <a:ea typeface="ＭＳ Ｐゴシック" charset="0"/>
                <a:cs typeface="ＭＳ Ｐゴシック" charset="0"/>
              </a:rPr>
              <a:t>Recent Universalism</a:t>
            </a:r>
            <a:endParaRPr lang="en-US">
              <a:latin typeface="Times New Roman" charset="0"/>
              <a:ea typeface="ＭＳ Ｐゴシック" charset="0"/>
              <a:cs typeface="ＭＳ Ｐゴシック" charset="0"/>
            </a:endParaRPr>
          </a:p>
        </p:txBody>
      </p:sp>
      <p:pic>
        <p:nvPicPr>
          <p:cNvPr id="15053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87456">
            <a:off x="66675" y="-236538"/>
            <a:ext cx="45831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739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0" y="-76200"/>
            <a:ext cx="9144000" cy="2057400"/>
          </a:xfrm>
        </p:spPr>
        <p:txBody>
          <a:bodyPr/>
          <a:lstStyle/>
          <a:p>
            <a:r>
              <a:rPr lang="en-US" altLang="ja-JP" sz="2800" b="1" dirty="0">
                <a:solidFill>
                  <a:schemeClr val="bg1"/>
                </a:solidFill>
                <a:latin typeface="Arial" charset="0"/>
                <a:ea typeface="ＭＳ Ｐゴシック" charset="0"/>
                <a:cs typeface="ＭＳ Ｐゴシック" charset="0"/>
              </a:rPr>
              <a:t>Of his 10,000-member Grand Rapids Mars Hill Bible Church, 3000 left after the book, then Bell himself left for California to run a </a:t>
            </a:r>
            <a:r>
              <a:rPr lang="ru-RU" altLang="ja-JP" sz="2800" b="1" dirty="0">
                <a:solidFill>
                  <a:schemeClr val="bg1"/>
                </a:solidFill>
                <a:latin typeface="Arial" charset="0"/>
                <a:ea typeface="ＭＳ Ｐゴシック" charset="0"/>
                <a:cs typeface="ＭＳ Ｐゴシック" charset="0"/>
              </a:rPr>
              <a:t>"</a:t>
            </a:r>
            <a:r>
              <a:rPr lang="en-US" altLang="ja-JP" sz="2800" b="1" dirty="0">
                <a:solidFill>
                  <a:schemeClr val="bg1"/>
                </a:solidFill>
                <a:latin typeface="Arial" charset="0"/>
                <a:ea typeface="ＭＳ Ｐゴシック" charset="0"/>
                <a:cs typeface="ＭＳ Ｐゴシック" charset="0"/>
              </a:rPr>
              <a:t>faith-inflected talk show</a:t>
            </a:r>
            <a:r>
              <a:rPr lang="ru-RU" altLang="ja-JP" sz="2800" b="1" dirty="0">
                <a:solidFill>
                  <a:schemeClr val="bg1"/>
                </a:solidFill>
                <a:latin typeface="Arial" charset="0"/>
                <a:ea typeface="ＭＳ Ｐゴシック" charset="0"/>
                <a:cs typeface="ＭＳ Ｐゴシック" charset="0"/>
              </a:rPr>
              <a:t>"</a:t>
            </a:r>
            <a:r>
              <a:rPr lang="en-US" altLang="ja-JP" sz="2800" b="1" dirty="0">
                <a:solidFill>
                  <a:schemeClr val="bg1"/>
                </a:solidFill>
                <a:latin typeface="Arial" charset="0"/>
                <a:ea typeface="ＭＳ Ｐゴシック" charset="0"/>
                <a:cs typeface="ＭＳ Ｐゴシック" charset="0"/>
              </a:rPr>
              <a:t> </a:t>
            </a:r>
            <a:endParaRPr lang="en-US" sz="3600" dirty="0">
              <a:solidFill>
                <a:schemeClr val="bg1"/>
              </a:solidFill>
              <a:latin typeface="Times New Roman" charset="0"/>
              <a:ea typeface="ＭＳ Ｐゴシック" charset="0"/>
              <a:cs typeface="ＭＳ Ｐゴシック" charset="0"/>
            </a:endParaRPr>
          </a:p>
        </p:txBody>
      </p:sp>
      <p:pic>
        <p:nvPicPr>
          <p:cNvPr id="1525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2000250"/>
            <a:ext cx="7842250" cy="470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814003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ru-RU" altLang="ja-JP" sz="3600" b="1" dirty="0">
                <a:solidFill>
                  <a:schemeClr val="bg1"/>
                </a:solidFill>
                <a:latin typeface="Arial" charset="0"/>
                <a:ea typeface="ＭＳ Ｐゴシック" charset="0"/>
                <a:cs typeface="ＭＳ Ｐゴシック" charset="0"/>
              </a:rPr>
              <a:t>"</a:t>
            </a:r>
            <a:r>
              <a:rPr lang="en-US" altLang="ja-JP" sz="3600" b="1" dirty="0">
                <a:solidFill>
                  <a:schemeClr val="bg1"/>
                </a:solidFill>
                <a:latin typeface="Arial" charset="0"/>
                <a:ea typeface="ＭＳ Ｐゴシック" charset="0"/>
                <a:cs typeface="ＭＳ Ｐゴシック" charset="0"/>
              </a:rPr>
              <a:t>Then I saw a great white throne…</a:t>
            </a:r>
            <a:r>
              <a:rPr lang="ru-RU" altLang="ja-JP" sz="3600" b="1" dirty="0">
                <a:solidFill>
                  <a:schemeClr val="bg1"/>
                </a:solidFill>
                <a:latin typeface="Arial" charset="0"/>
                <a:ea typeface="ＭＳ Ｐゴシック" charset="0"/>
                <a:cs typeface="ＭＳ Ｐゴシック" charset="0"/>
              </a:rPr>
              <a:t>"</a:t>
            </a:r>
            <a:r>
              <a:rPr lang="en-US" altLang="ja-JP" sz="3600" b="1" dirty="0">
                <a:solidFill>
                  <a:schemeClr val="bg1"/>
                </a:solidFill>
                <a:latin typeface="Arial" charset="0"/>
                <a:ea typeface="ＭＳ Ｐゴシック" charset="0"/>
                <a:cs typeface="ＭＳ Ｐゴシック" charset="0"/>
              </a:rPr>
              <a:t> </a:t>
            </a:r>
            <a:br>
              <a:rPr lang="en-US" altLang="ja-JP" sz="3600" b="1" dirty="0">
                <a:solidFill>
                  <a:schemeClr val="bg1"/>
                </a:solidFill>
                <a:latin typeface="Arial" charset="0"/>
                <a:ea typeface="ＭＳ Ｐゴシック" charset="0"/>
                <a:cs typeface="ＭＳ Ｐゴシック" charset="0"/>
              </a:rPr>
            </a:br>
            <a:r>
              <a:rPr lang="en-US" altLang="ja-JP" sz="3600" b="1" dirty="0">
                <a:solidFill>
                  <a:schemeClr val="bg1"/>
                </a:solidFill>
                <a:latin typeface="Arial" charset="0"/>
                <a:ea typeface="ＭＳ Ｐゴシック" charset="0"/>
                <a:cs typeface="ＭＳ Ｐゴシック" charset="0"/>
              </a:rPr>
              <a:t>(20:11)</a:t>
            </a:r>
            <a:endParaRPr lang="en-US" dirty="0">
              <a:solidFill>
                <a:schemeClr val="bg1"/>
              </a:solidFill>
              <a:latin typeface="Times New Roman" charset="0"/>
              <a:ea typeface="ＭＳ Ｐゴシック" charset="0"/>
              <a:cs typeface="ＭＳ Ｐゴシック" charset="0"/>
            </a:endParaRPr>
          </a:p>
        </p:txBody>
      </p:sp>
      <p:pic>
        <p:nvPicPr>
          <p:cNvPr id="154627"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7100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descr="Rev 20v15 Lake Of Fi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2057400"/>
          </a:xfrm>
          <a:effectLst>
            <a:outerShdw blurRad="63500" dist="107763" dir="2700000" algn="ctr" rotWithShape="0">
              <a:srgbClr val="000000">
                <a:alpha val="74998"/>
              </a:srgbClr>
            </a:outerShdw>
          </a:effectLst>
        </p:spPr>
        <p:txBody>
          <a:bodyPr/>
          <a:lstStyle/>
          <a:p>
            <a:pPr eaLnBrk="1" hangingPunct="1">
              <a:defRPr/>
            </a:pPr>
            <a:r>
              <a:rPr lang="en-US" sz="4000" dirty="0">
                <a:latin typeface="Arial" charset="0"/>
                <a:ea typeface="ＭＳ Ｐゴシック" charset="0"/>
              </a:rPr>
              <a:t>The Lake of Fire (20:14-15)</a:t>
            </a:r>
            <a:endParaRPr lang="en-US" dirty="0">
              <a:latin typeface="Arial" charset="0"/>
              <a:ea typeface="ＭＳ Ｐゴシック" charset="0"/>
            </a:endParaRPr>
          </a:p>
        </p:txBody>
      </p:sp>
    </p:spTree>
    <p:extLst>
      <p:ext uri="{BB962C8B-B14F-4D97-AF65-F5344CB8AC3E}">
        <p14:creationId xmlns:p14="http://schemas.microsoft.com/office/powerpoint/2010/main" val="11421334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47900"/>
            <a:ext cx="3886200" cy="369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57699" name="Rectangle 2"/>
          <p:cNvSpPr>
            <a:spLocks noGrp="1" noChangeArrowheads="1"/>
          </p:cNvSpPr>
          <p:nvPr>
            <p:ph type="ctrTitle"/>
          </p:nvPr>
        </p:nvSpPr>
        <p:spPr>
          <a:xfrm>
            <a:off x="838200" y="876300"/>
            <a:ext cx="7848600" cy="1085850"/>
          </a:xfrm>
        </p:spPr>
        <p:txBody>
          <a:bodyPr/>
          <a:lstStyle/>
          <a:p>
            <a:pPr eaLnBrk="1" hangingPunct="1"/>
            <a:r>
              <a:rPr lang="en-US" sz="8000" b="1">
                <a:solidFill>
                  <a:srgbClr val="FFFF00"/>
                </a:solidFill>
                <a:latin typeface="Arial" charset="0"/>
                <a:ea typeface="ＭＳ Ｐゴシック" charset="0"/>
                <a:cs typeface="ＭＳ Ｐゴシック" charset="0"/>
              </a:rPr>
              <a:t>Annihilationism</a:t>
            </a:r>
            <a:endParaRPr lang="en-US" sz="3600" b="1">
              <a:solidFill>
                <a:srgbClr val="FFFF00"/>
              </a:solidFill>
              <a:latin typeface="Arial" charset="0"/>
              <a:ea typeface="ＭＳ Ｐゴシック" charset="0"/>
              <a:cs typeface="ＭＳ Ｐゴシック" charset="0"/>
            </a:endParaRPr>
          </a:p>
        </p:txBody>
      </p:sp>
      <p:sp>
        <p:nvSpPr>
          <p:cNvPr id="146436" name="Text Box 4"/>
          <p:cNvSpPr txBox="1">
            <a:spLocks noChangeArrowheads="1"/>
          </p:cNvSpPr>
          <p:nvPr/>
        </p:nvSpPr>
        <p:spPr bwMode="auto">
          <a:xfrm>
            <a:off x="4419600" y="2667000"/>
            <a:ext cx="4343400" cy="2289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3600" b="1">
                <a:solidFill>
                  <a:srgbClr val="FFFFFF"/>
                </a:solidFill>
              </a:rPr>
              <a:t>What is it?</a:t>
            </a:r>
          </a:p>
          <a:p>
            <a:pPr defTabSz="914400" eaLnBrk="0" fontAlgn="base" hangingPunct="0">
              <a:spcBef>
                <a:spcPct val="50000"/>
              </a:spcBef>
              <a:spcAft>
                <a:spcPct val="0"/>
              </a:spcAft>
            </a:pPr>
            <a:r>
              <a:rPr lang="en-US" sz="3600" b="1">
                <a:solidFill>
                  <a:srgbClr val="FFFFFF"/>
                </a:solidFill>
              </a:rPr>
              <a:t>Arguments cited</a:t>
            </a:r>
          </a:p>
          <a:p>
            <a:pPr defTabSz="914400" eaLnBrk="0" fontAlgn="base" hangingPunct="0">
              <a:spcBef>
                <a:spcPct val="50000"/>
              </a:spcBef>
              <a:spcAft>
                <a:spcPct val="0"/>
              </a:spcAft>
            </a:pPr>
            <a:r>
              <a:rPr lang="en-US" sz="3600" b="1">
                <a:solidFill>
                  <a:srgbClr val="FFFFFF"/>
                </a:solidFill>
              </a:rPr>
              <a:t>Rebuttals</a:t>
            </a:r>
          </a:p>
        </p:txBody>
      </p:sp>
      <p:sp>
        <p:nvSpPr>
          <p:cNvPr id="146437" name="Text Box 5"/>
          <p:cNvSpPr txBox="1">
            <a:spLocks noChangeArrowheads="1"/>
          </p:cNvSpPr>
          <p:nvPr/>
        </p:nvSpPr>
        <p:spPr bwMode="auto">
          <a:xfrm>
            <a:off x="8382000" y="138113"/>
            <a:ext cx="52700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52</a:t>
            </a:r>
          </a:p>
        </p:txBody>
      </p:sp>
    </p:spTree>
    <p:extLst>
      <p:ext uri="{BB962C8B-B14F-4D97-AF65-F5344CB8AC3E}">
        <p14:creationId xmlns:p14="http://schemas.microsoft.com/office/powerpoint/2010/main" val="394838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Scale>
                                      <p:cBhvr>
                                        <p:cTn id="7" dur="1000" decel="50000" fill="hold">
                                          <p:stCondLst>
                                            <p:cond delay="0"/>
                                          </p:stCondLst>
                                        </p:cTn>
                                        <p:tgtEl>
                                          <p:spTgt spid="14643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6">
                                            <p:txEl>
                                              <p:pRg st="0" end="0"/>
                                            </p:txEl>
                                          </p:spTgt>
                                        </p:tgtEl>
                                        <p:attrNameLst>
                                          <p:attrName>ppt_x</p:attrName>
                                          <p:attrName>ppt_y</p:attrName>
                                        </p:attrNameLst>
                                      </p:cBhvr>
                                    </p:animMotion>
                                    <p:animEffect transition="in" filter="fade">
                                      <p:cBhvr>
                                        <p:cTn id="9" dur="1000"/>
                                        <p:tgtEl>
                                          <p:spTgt spid="14643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46436">
                                            <p:txEl>
                                              <p:pRg st="1" end="1"/>
                                            </p:txEl>
                                          </p:spTgt>
                                        </p:tgtEl>
                                        <p:attrNameLst>
                                          <p:attrName>style.visibility</p:attrName>
                                        </p:attrNameLst>
                                      </p:cBhvr>
                                      <p:to>
                                        <p:strVal val="visible"/>
                                      </p:to>
                                    </p:set>
                                    <p:animScale>
                                      <p:cBhvr>
                                        <p:cTn id="14" dur="1000" decel="50000" fill="hold">
                                          <p:stCondLst>
                                            <p:cond delay="0"/>
                                          </p:stCondLst>
                                        </p:cTn>
                                        <p:tgtEl>
                                          <p:spTgt spid="14643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6436">
                                            <p:txEl>
                                              <p:pRg st="1" end="1"/>
                                            </p:txEl>
                                          </p:spTgt>
                                        </p:tgtEl>
                                        <p:attrNameLst>
                                          <p:attrName>ppt_x</p:attrName>
                                          <p:attrName>ppt_y</p:attrName>
                                        </p:attrNameLst>
                                      </p:cBhvr>
                                    </p:animMotion>
                                    <p:animEffect transition="in" filter="fade">
                                      <p:cBhvr>
                                        <p:cTn id="16" dur="1000"/>
                                        <p:tgtEl>
                                          <p:spTgt spid="14643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46436">
                                            <p:txEl>
                                              <p:pRg st="2" end="2"/>
                                            </p:txEl>
                                          </p:spTgt>
                                        </p:tgtEl>
                                        <p:attrNameLst>
                                          <p:attrName>style.visibility</p:attrName>
                                        </p:attrNameLst>
                                      </p:cBhvr>
                                      <p:to>
                                        <p:strVal val="visible"/>
                                      </p:to>
                                    </p:set>
                                    <p:animScale>
                                      <p:cBhvr>
                                        <p:cTn id="21" dur="1000" decel="50000" fill="hold">
                                          <p:stCondLst>
                                            <p:cond delay="0"/>
                                          </p:stCondLst>
                                        </p:cTn>
                                        <p:tgtEl>
                                          <p:spTgt spid="14643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6436">
                                            <p:txEl>
                                              <p:pRg st="2" end="2"/>
                                            </p:txEl>
                                          </p:spTgt>
                                        </p:tgtEl>
                                        <p:attrNameLst>
                                          <p:attrName>ppt_x</p:attrName>
                                          <p:attrName>ppt_y</p:attrName>
                                        </p:attrNameLst>
                                      </p:cBhvr>
                                    </p:animMotion>
                                    <p:animEffect transition="in" filter="fade">
                                      <p:cBhvr>
                                        <p:cTn id="23" dur="1000"/>
                                        <p:tgtEl>
                                          <p:spTgt spid="1464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28600"/>
            <a:ext cx="7467600" cy="914400"/>
          </a:xfrm>
          <a:solidFill>
            <a:srgbClr val="333399"/>
          </a:solidFill>
        </p:spPr>
        <p:txBody>
          <a:bodyPr/>
          <a:lstStyle/>
          <a:p>
            <a:pPr eaLnBrk="1" hangingPunct="1"/>
            <a:r>
              <a:rPr lang="en-US" sz="4000" b="1">
                <a:solidFill>
                  <a:srgbClr val="FFFFFF"/>
                </a:solidFill>
                <a:latin typeface="Arial" charset="0"/>
                <a:ea typeface="ＭＳ Ｐゴシック" charset="0"/>
                <a:cs typeface="ＭＳ Ｐゴシック" charset="0"/>
              </a:rPr>
              <a:t>Annihilationist Groups</a:t>
            </a:r>
          </a:p>
        </p:txBody>
      </p:sp>
      <p:sp>
        <p:nvSpPr>
          <p:cNvPr id="209923" name="Rectangle 3"/>
          <p:cNvSpPr>
            <a:spLocks noGrp="1" noChangeArrowheads="1"/>
          </p:cNvSpPr>
          <p:nvPr>
            <p:ph type="body" idx="1"/>
          </p:nvPr>
        </p:nvSpPr>
        <p:spPr>
          <a:xfrm>
            <a:off x="685800" y="1447800"/>
            <a:ext cx="7772400" cy="4114800"/>
          </a:xfrm>
        </p:spPr>
        <p:txBody>
          <a:bodyPr/>
          <a:lstStyle/>
          <a:p>
            <a:pPr eaLnBrk="1" hangingPunct="1"/>
            <a:r>
              <a:rPr lang="en-US" b="1" dirty="0">
                <a:latin typeface="Arial" charset="0"/>
                <a:ea typeface="ＭＳ Ｐゴシック" charset="0"/>
                <a:cs typeface="ＭＳ Ｐゴシック" charset="0"/>
              </a:rPr>
              <a:t>Seventh-Day Adventists</a:t>
            </a:r>
          </a:p>
          <a:p>
            <a:pPr eaLnBrk="1" hangingPunct="1"/>
            <a:r>
              <a:rPr lang="en-US" b="1" dirty="0">
                <a:latin typeface="Arial" charset="0"/>
                <a:ea typeface="ＭＳ Ｐゴシック" charset="0"/>
                <a:cs typeface="ＭＳ Ｐゴシック" charset="0"/>
              </a:rPr>
              <a:t>Jehovah</a:t>
            </a:r>
            <a:r>
              <a:rPr lang="uk-UA"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Witnesses</a:t>
            </a:r>
          </a:p>
          <a:p>
            <a:pPr eaLnBrk="1" hangingPunct="1"/>
            <a:r>
              <a:rPr lang="en-US" b="1" dirty="0">
                <a:latin typeface="Arial" charset="0"/>
                <a:ea typeface="ＭＳ Ｐゴシック" charset="0"/>
                <a:cs typeface="ＭＳ Ｐゴシック" charset="0"/>
              </a:rPr>
              <a:t>Some </a:t>
            </a:r>
            <a:r>
              <a:rPr lang="ru-RU"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Evangelicals</a:t>
            </a:r>
            <a:r>
              <a:rPr lang="ru-RU"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a:t>
            </a:r>
          </a:p>
        </p:txBody>
      </p:sp>
      <p:sp>
        <p:nvSpPr>
          <p:cNvPr id="159748" name="Text Box 5"/>
          <p:cNvSpPr txBox="1">
            <a:spLocks noChangeArrowheads="1"/>
          </p:cNvSpPr>
          <p:nvPr/>
        </p:nvSpPr>
        <p:spPr bwMode="auto">
          <a:xfrm>
            <a:off x="8382000" y="138113"/>
            <a:ext cx="527007"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a:solidFill>
                  <a:srgbClr val="000000"/>
                </a:solidFill>
                <a:cs typeface="Arial" charset="0"/>
              </a:rPr>
              <a:t>52</a:t>
            </a:r>
          </a:p>
        </p:txBody>
      </p:sp>
    </p:spTree>
    <p:extLst>
      <p:ext uri="{BB962C8B-B14F-4D97-AF65-F5344CB8AC3E}">
        <p14:creationId xmlns:p14="http://schemas.microsoft.com/office/powerpoint/2010/main" val="1716981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Effect transition="in" filter="blinds(horizontal)">
                                      <p:cBhvr>
                                        <p:cTn id="7" dur="500"/>
                                        <p:tgtEl>
                                          <p:spTgt spid="209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9923">
                                            <p:txEl>
                                              <p:pRg st="1" end="1"/>
                                            </p:txEl>
                                          </p:spTgt>
                                        </p:tgtEl>
                                        <p:attrNameLst>
                                          <p:attrName>style.visibility</p:attrName>
                                        </p:attrNameLst>
                                      </p:cBhvr>
                                      <p:to>
                                        <p:strVal val="visible"/>
                                      </p:to>
                                    </p:set>
                                    <p:animEffect transition="in" filter="blinds(horizontal)">
                                      <p:cBhvr>
                                        <p:cTn id="12" dur="500"/>
                                        <p:tgtEl>
                                          <p:spTgt spid="209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9923">
                                            <p:txEl>
                                              <p:pRg st="2" end="2"/>
                                            </p:txEl>
                                          </p:spTgt>
                                        </p:tgtEl>
                                        <p:attrNameLst>
                                          <p:attrName>style.visibility</p:attrName>
                                        </p:attrNameLst>
                                      </p:cBhvr>
                                      <p:to>
                                        <p:strVal val="visible"/>
                                      </p:to>
                                    </p:set>
                                    <p:animEffect transition="in" filter="blinds(horizontal)">
                                      <p:cBhvr>
                                        <p:cTn id="17" dur="500"/>
                                        <p:tgtEl>
                                          <p:spTgt spid="209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ctrTitle"/>
          </p:nvPr>
        </p:nvSpPr>
        <p:spPr>
          <a:xfrm>
            <a:off x="381000" y="381000"/>
            <a:ext cx="7162800" cy="685800"/>
          </a:xfrm>
          <a:solidFill>
            <a:schemeClr val="bg1"/>
          </a:solidFill>
          <a:effectLst>
            <a:outerShdw blurRad="63500" dist="35921" dir="2700000" algn="ctr" rotWithShape="0">
              <a:srgbClr val="000000">
                <a:alpha val="74998"/>
              </a:srgbClr>
            </a:outerShdw>
          </a:effectLst>
        </p:spPr>
        <p:txBody>
          <a:bodyPr/>
          <a:lstStyle/>
          <a:p>
            <a:pPr eaLnBrk="1" hangingPunct="1">
              <a:defRPr/>
            </a:pPr>
            <a:r>
              <a:rPr lang="en-US" sz="4000" b="1"/>
              <a:t>Annihilationist Arguments</a:t>
            </a:r>
          </a:p>
        </p:txBody>
      </p:sp>
      <p:sp>
        <p:nvSpPr>
          <p:cNvPr id="410628" name="Rectangle 4"/>
          <p:cNvSpPr>
            <a:spLocks noChangeArrowheads="1"/>
          </p:cNvSpPr>
          <p:nvPr/>
        </p:nvSpPr>
        <p:spPr bwMode="auto">
          <a:xfrm>
            <a:off x="304800" y="4343400"/>
            <a:ext cx="4038600" cy="20574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indent="-334963" defTabSz="914400" fontAlgn="base">
              <a:lnSpc>
                <a:spcPct val="90000"/>
              </a:lnSpc>
              <a:spcBef>
                <a:spcPct val="20000"/>
              </a:spcBef>
              <a:spcAft>
                <a:spcPct val="0"/>
              </a:spcAft>
              <a:buFontTx/>
              <a:buChar char="•"/>
              <a:defRPr/>
            </a:pP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Destruction</a:t>
            </a: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 implies annihilation</a:t>
            </a:r>
          </a:p>
        </p:txBody>
      </p:sp>
      <p:sp>
        <p:nvSpPr>
          <p:cNvPr id="410629" name="Rectangle 5"/>
          <p:cNvSpPr>
            <a:spLocks noChangeArrowheads="1"/>
          </p:cNvSpPr>
          <p:nvPr/>
        </p:nvSpPr>
        <p:spPr bwMode="auto">
          <a:xfrm>
            <a:off x="304800" y="2057400"/>
            <a:ext cx="4038600" cy="20574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indent="-334963" defTabSz="914400" fontAlgn="base">
              <a:lnSpc>
                <a:spcPct val="90000"/>
              </a:lnSpc>
              <a:spcBef>
                <a:spcPct val="20000"/>
              </a:spcBef>
              <a:spcAft>
                <a:spcPct val="0"/>
              </a:spcAft>
              <a:buFontTx/>
              <a:buChar char="•"/>
              <a:defRPr/>
            </a:pPr>
            <a:r>
              <a:rPr lang="en-US" sz="3600">
                <a:solidFill>
                  <a:srgbClr val="FFFFFF"/>
                </a:solidFill>
                <a:latin typeface="Arial" charset="0"/>
                <a:ea typeface="ＭＳ Ｐゴシック" charset="0"/>
                <a:cs typeface="ＭＳ Ｐゴシック" charset="0"/>
              </a:rPr>
              <a:t>God is too nice to send people to eternal hell</a:t>
            </a:r>
          </a:p>
        </p:txBody>
      </p:sp>
      <p:sp>
        <p:nvSpPr>
          <p:cNvPr id="410630" name="Rectangle 6"/>
          <p:cNvSpPr>
            <a:spLocks noChangeArrowheads="1"/>
          </p:cNvSpPr>
          <p:nvPr/>
        </p:nvSpPr>
        <p:spPr bwMode="auto">
          <a:xfrm>
            <a:off x="4648200" y="4343400"/>
            <a:ext cx="4038600" cy="2057400"/>
          </a:xfrm>
          <a:prstGeom prst="rect">
            <a:avLst/>
          </a:prstGeom>
          <a:solidFill>
            <a:schemeClr val="accent2"/>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defTabSz="914400" fontAlgn="base">
              <a:lnSpc>
                <a:spcPct val="90000"/>
              </a:lnSpc>
              <a:spcBef>
                <a:spcPct val="20000"/>
              </a:spcBef>
              <a:spcAft>
                <a:spcPct val="0"/>
              </a:spcAft>
              <a:defRPr/>
            </a:pP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Destruction</a:t>
            </a: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 refers to physical death</a:t>
            </a:r>
          </a:p>
        </p:txBody>
      </p:sp>
      <p:sp>
        <p:nvSpPr>
          <p:cNvPr id="410631" name="Rectangle 7"/>
          <p:cNvSpPr>
            <a:spLocks noChangeArrowheads="1"/>
          </p:cNvSpPr>
          <p:nvPr/>
        </p:nvSpPr>
        <p:spPr bwMode="auto">
          <a:xfrm>
            <a:off x="4648200" y="2057400"/>
            <a:ext cx="4038600" cy="2057400"/>
          </a:xfrm>
          <a:prstGeom prst="rect">
            <a:avLst/>
          </a:prstGeom>
          <a:solidFill>
            <a:schemeClr val="accent2"/>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defTabSz="914400" fontAlgn="base">
              <a:lnSpc>
                <a:spcPct val="90000"/>
              </a:lnSpc>
              <a:spcBef>
                <a:spcPct val="20000"/>
              </a:spcBef>
              <a:spcAft>
                <a:spcPct val="0"/>
              </a:spcAft>
              <a:defRPr/>
            </a:pPr>
            <a:r>
              <a:rPr lang="en-US" sz="3600">
                <a:solidFill>
                  <a:srgbClr val="FFFFFF"/>
                </a:solidFill>
                <a:latin typeface="Arial" charset="0"/>
                <a:ea typeface="ＭＳ Ｐゴシック" charset="0"/>
                <a:cs typeface="ＭＳ Ｐゴシック" charset="0"/>
              </a:rPr>
              <a:t>God is absolutely just and holy</a:t>
            </a:r>
          </a:p>
        </p:txBody>
      </p:sp>
      <p:sp>
        <p:nvSpPr>
          <p:cNvPr id="410632" name="WordArt 8"/>
          <p:cNvSpPr>
            <a:spLocks noChangeArrowheads="1" noChangeShapeType="1" noTextEdit="1"/>
          </p:cNvSpPr>
          <p:nvPr/>
        </p:nvSpPr>
        <p:spPr bwMode="auto">
          <a:xfrm rot="-1750185">
            <a:off x="4159250" y="1143000"/>
            <a:ext cx="2362200" cy="1143000"/>
          </a:xfrm>
          <a:prstGeom prst="rect">
            <a:avLst/>
          </a:prstGeom>
        </p:spPr>
        <p:txBody>
          <a:bodyPr wrap="none" fromWordArt="1">
            <a:prstTxWarp prst="textDeflateBottom">
              <a:avLst>
                <a:gd name="adj" fmla="val 7647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707070"/>
                    </a:gs>
                    <a:gs pos="50000">
                      <a:srgbClr val="FFFFFF"/>
                    </a:gs>
                    <a:gs pos="100000">
                      <a:srgbClr val="707070"/>
                    </a:gs>
                  </a:gsLst>
                  <a:lin ang="4440000" scaled="1"/>
                </a:gradFill>
                <a:latin typeface="Impact"/>
                <a:ea typeface="Impact"/>
                <a:cs typeface="Impact"/>
              </a:rPr>
              <a:t>Rebuttals</a:t>
            </a:r>
          </a:p>
        </p:txBody>
      </p:sp>
      <p:sp>
        <p:nvSpPr>
          <p:cNvPr id="8" name="Text Box 5"/>
          <p:cNvSpPr txBox="1">
            <a:spLocks noChangeArrowheads="1"/>
          </p:cNvSpPr>
          <p:nvPr/>
        </p:nvSpPr>
        <p:spPr bwMode="auto">
          <a:xfrm>
            <a:off x="8382000" y="138113"/>
            <a:ext cx="52700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p>
        </p:txBody>
      </p:sp>
    </p:spTree>
    <p:extLst>
      <p:ext uri="{BB962C8B-B14F-4D97-AF65-F5344CB8AC3E}">
        <p14:creationId xmlns:p14="http://schemas.microsoft.com/office/powerpoint/2010/main" val="1507149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animEffect transition="in" filter="fade">
                                      <p:cBhvr>
                                        <p:cTn id="7" dur="500"/>
                                        <p:tgtEl>
                                          <p:spTgt spid="410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628"/>
                                        </p:tgtEl>
                                        <p:attrNameLst>
                                          <p:attrName>style.visibility</p:attrName>
                                        </p:attrNameLst>
                                      </p:cBhvr>
                                      <p:to>
                                        <p:strVal val="visible"/>
                                      </p:to>
                                    </p:set>
                                    <p:animEffect transition="in" filter="fade">
                                      <p:cBhvr>
                                        <p:cTn id="12" dur="500"/>
                                        <p:tgtEl>
                                          <p:spTgt spid="4106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0631"/>
                                        </p:tgtEl>
                                        <p:attrNameLst>
                                          <p:attrName>style.visibility</p:attrName>
                                        </p:attrNameLst>
                                      </p:cBhvr>
                                      <p:to>
                                        <p:strVal val="visible"/>
                                      </p:to>
                                    </p:set>
                                    <p:animEffect transition="in" filter="fade">
                                      <p:cBhvr>
                                        <p:cTn id="21" dur="500"/>
                                        <p:tgtEl>
                                          <p:spTgt spid="4106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0630"/>
                                        </p:tgtEl>
                                        <p:attrNameLst>
                                          <p:attrName>style.visibility</p:attrName>
                                        </p:attrNameLst>
                                      </p:cBhvr>
                                      <p:to>
                                        <p:strVal val="visible"/>
                                      </p:to>
                                    </p:set>
                                    <p:animEffect transition="in" filter="fade">
                                      <p:cBhvr>
                                        <p:cTn id="26"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8" grpId="0" animBg="1" autoUpdateAnimBg="0"/>
      <p:bldP spid="410629" grpId="0" animBg="1" autoUpdateAnimBg="0"/>
      <p:bldP spid="410630" grpId="0" animBg="1" autoUpdateAnimBg="0"/>
      <p:bldP spid="410631" grpId="0" animBg="1" autoUpdateAnimBg="0"/>
      <p:bldP spid="41063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eaLnBrk="1" hangingPunct="1">
              <a:defRPr/>
            </a:pPr>
            <a:r>
              <a:rPr lang="en-US" sz="4000" dirty="0">
                <a:cs typeface="+mj-cs"/>
              </a:rPr>
              <a:t>Church of England Report, </a:t>
            </a:r>
            <a:br>
              <a:rPr lang="en-US" sz="4000" dirty="0">
                <a:cs typeface="+mj-cs"/>
              </a:rPr>
            </a:br>
            <a:r>
              <a:rPr lang="en-US" sz="4000" dirty="0">
                <a:cs typeface="+mj-cs"/>
              </a:rPr>
              <a:t>January 1996</a:t>
            </a:r>
            <a:endParaRPr lang="en-US" dirty="0">
              <a:cs typeface="+mj-cs"/>
            </a:endParaRPr>
          </a:p>
        </p:txBody>
      </p:sp>
      <p:sp>
        <p:nvSpPr>
          <p:cNvPr id="271363" name="Rectangle 3"/>
          <p:cNvSpPr>
            <a:spLocks noGrp="1" noChangeArrowheads="1"/>
          </p:cNvSpPr>
          <p:nvPr>
            <p:ph type="body" idx="1"/>
          </p:nvPr>
        </p:nvSpPr>
        <p:spPr>
          <a:xfrm>
            <a:off x="609600" y="1905000"/>
            <a:ext cx="8110538" cy="4191000"/>
          </a:xfrm>
        </p:spPr>
        <p:txBody>
          <a:bodyPr/>
          <a:lstStyle/>
          <a:p>
            <a:pPr eaLnBrk="1" hangingPunct="1">
              <a:defRPr/>
            </a:pPr>
            <a:r>
              <a:rPr lang="ru-RU" altLang="ja-JP" dirty="0">
                <a:cs typeface="+mn-cs"/>
              </a:rPr>
              <a:t>"</a:t>
            </a:r>
            <a:r>
              <a:rPr lang="en-US" dirty="0">
                <a:cs typeface="+mn-cs"/>
              </a:rPr>
              <a:t>Hell as ultimate non-being is the way in which we</a:t>
            </a:r>
            <a:r>
              <a:rPr lang="uk-UA" altLang="ja-JP" dirty="0">
                <a:cs typeface="+mn-cs"/>
              </a:rPr>
              <a:t>'</a:t>
            </a:r>
            <a:r>
              <a:rPr lang="en-US" dirty="0" err="1">
                <a:cs typeface="+mn-cs"/>
              </a:rPr>
              <a:t>ve</a:t>
            </a:r>
            <a:r>
              <a:rPr lang="en-US" dirty="0">
                <a:cs typeface="+mn-cs"/>
              </a:rPr>
              <a:t> put it.  The horrible demons are the imaginations of inventors and medievalists.</a:t>
            </a:r>
            <a:r>
              <a:rPr lang="ru-RU" altLang="ja-JP" dirty="0">
                <a:cs typeface="+mn-cs"/>
              </a:rPr>
              <a:t>"</a:t>
            </a:r>
            <a:endParaRPr lang="en-US" dirty="0">
              <a:cs typeface="+mn-cs"/>
            </a:endParaRPr>
          </a:p>
          <a:p>
            <a:pPr eaLnBrk="1" hangingPunct="1">
              <a:defRPr/>
            </a:pPr>
            <a:endParaRPr lang="en-US" dirty="0">
              <a:cs typeface="+mn-cs"/>
            </a:endParaRPr>
          </a:p>
          <a:p>
            <a:pPr algn="r" eaLnBrk="1" hangingPunct="1">
              <a:buFont typeface="Wingdings" charset="0"/>
              <a:buNone/>
              <a:defRPr/>
            </a:pPr>
            <a:r>
              <a:rPr lang="en-US" dirty="0">
                <a:cs typeface="+mn-cs"/>
              </a:rPr>
              <a:t>Bishop John Taylor</a:t>
            </a:r>
          </a:p>
          <a:p>
            <a:pPr algn="r" eaLnBrk="1" hangingPunct="1">
              <a:buFont typeface="Wingdings" charset="0"/>
              <a:buNone/>
              <a:defRPr/>
            </a:pPr>
            <a:r>
              <a:rPr lang="en-US" dirty="0">
                <a:cs typeface="+mn-cs"/>
              </a:rPr>
              <a:t>One of the authors of the report</a:t>
            </a:r>
          </a:p>
        </p:txBody>
      </p:sp>
    </p:spTree>
    <p:extLst>
      <p:ext uri="{BB962C8B-B14F-4D97-AF65-F5344CB8AC3E}">
        <p14:creationId xmlns:p14="http://schemas.microsoft.com/office/powerpoint/2010/main" val="10617018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5890" name="Picture 4"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ext Box 3"/>
          <p:cNvSpPr txBox="1">
            <a:spLocks noChangeArrowheads="1"/>
          </p:cNvSpPr>
          <p:nvPr/>
        </p:nvSpPr>
        <p:spPr bwMode="auto">
          <a:xfrm>
            <a:off x="4419600" y="2667000"/>
            <a:ext cx="4343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r>
              <a:rPr lang="en-US" sz="3600" b="1" dirty="0">
                <a:solidFill>
                  <a:srgbClr val="FFFFFF"/>
                </a:solidFill>
                <a:effectLst>
                  <a:outerShdw blurRad="50800" dist="76200" dir="2700000" algn="tl" rotWithShape="0">
                    <a:srgbClr val="000000"/>
                  </a:outerShdw>
                </a:effectLst>
                <a:latin typeface="Arial" charset="0"/>
                <a:ea typeface="ＭＳ Ｐゴシック" charset="0"/>
                <a:cs typeface="ＭＳ Ｐゴシック" charset="0"/>
              </a:rPr>
              <a:t>What is it?</a:t>
            </a:r>
          </a:p>
        </p:txBody>
      </p:sp>
      <p:sp>
        <p:nvSpPr>
          <p:cNvPr id="144389" name="Text Box 5"/>
          <p:cNvSpPr txBox="1">
            <a:spLocks noChangeArrowheads="1"/>
          </p:cNvSpPr>
          <p:nvPr/>
        </p:nvSpPr>
        <p:spPr bwMode="auto">
          <a:xfrm>
            <a:off x="8382000" y="138113"/>
            <a:ext cx="834183"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
        <p:nvSpPr>
          <p:cNvPr id="144386" name="Rectangle 2"/>
          <p:cNvSpPr>
            <a:spLocks noGrp="1" noChangeArrowheads="1"/>
          </p:cNvSpPr>
          <p:nvPr>
            <p:ph type="ctrTitle"/>
          </p:nvPr>
        </p:nvSpPr>
        <p:spPr>
          <a:xfrm>
            <a:off x="533400" y="609600"/>
            <a:ext cx="7848600" cy="1905000"/>
          </a:xfrm>
          <a:effectLst>
            <a:outerShdw blurRad="63500" dist="35921" dir="2700000" algn="ctr" rotWithShape="0">
              <a:srgbClr val="000000">
                <a:alpha val="74998"/>
              </a:srgbClr>
            </a:outerShdw>
          </a:effectLst>
        </p:spPr>
        <p:txBody>
          <a:bodyPr/>
          <a:lstStyle/>
          <a:p>
            <a:pPr eaLnBrk="1" hangingPunct="1">
              <a:defRPr/>
            </a:pPr>
            <a:r>
              <a:rPr lang="en-US" sz="8800" b="1">
                <a:solidFill>
                  <a:schemeClr val="bg1"/>
                </a:solidFill>
              </a:rPr>
              <a:t>Purgatory</a:t>
            </a:r>
            <a:endParaRPr lang="en-US" sz="6000" b="1">
              <a:solidFill>
                <a:srgbClr val="CC0000"/>
              </a:solidFill>
            </a:endParaRPr>
          </a:p>
        </p:txBody>
      </p:sp>
    </p:spTree>
    <p:extLst>
      <p:ext uri="{BB962C8B-B14F-4D97-AF65-F5344CB8AC3E}">
        <p14:creationId xmlns:p14="http://schemas.microsoft.com/office/powerpoint/2010/main" val="4242655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Scale>
                                      <p:cBhvr>
                                        <p:cTn id="7" dur="1000" decel="50000" fill="hold">
                                          <p:stCondLst>
                                            <p:cond delay="0"/>
                                          </p:stCondLst>
                                        </p:cTn>
                                        <p:tgtEl>
                                          <p:spTgt spid="14438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4387">
                                            <p:txEl>
                                              <p:pRg st="0" end="0"/>
                                            </p:txEl>
                                          </p:spTgt>
                                        </p:tgtEl>
                                        <p:attrNameLst>
                                          <p:attrName>ppt_x</p:attrName>
                                          <p:attrName>ppt_y</p:attrName>
                                        </p:attrNameLst>
                                      </p:cBhvr>
                                    </p:animMotion>
                                    <p:animEffect transition="in" filter="fade">
                                      <p:cBhvr>
                                        <p:cTn id="9" dur="1000"/>
                                        <p:tgtEl>
                                          <p:spTgt spid="144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2"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Text Box 3"/>
          <p:cNvSpPr txBox="1">
            <a:spLocks noChangeArrowheads="1"/>
          </p:cNvSpPr>
          <p:nvPr/>
        </p:nvSpPr>
        <p:spPr bwMode="auto">
          <a:xfrm>
            <a:off x="4419599" y="2841765"/>
            <a:ext cx="4796583"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a:solidFill>
                  <a:schemeClr val="bg1"/>
                </a:solidFill>
                <a:effectLst>
                  <a:glow rad="228600">
                    <a:schemeClr val="tx1"/>
                  </a:glow>
                  <a:outerShdw blurRad="50800" dist="38100" dir="2700000" algn="tl" rotWithShape="0">
                    <a:srgbClr val="000000">
                      <a:alpha val="43000"/>
                    </a:srgbClr>
                  </a:outerShdw>
                </a:effectLst>
              </a:defRPr>
            </a:lvl1pPr>
          </a:lstStyle>
          <a:p>
            <a:pPr marL="361950" indent="-361950" defTabSz="914400" eaLnBrk="0" fontAlgn="base" hangingPunct="0">
              <a:spcAft>
                <a:spcPct val="0"/>
              </a:spcAft>
              <a:buFont typeface="Arial"/>
              <a:buChar char="•"/>
            </a:pPr>
            <a:r>
              <a:rPr lang="ru-RU" altLang="ja-JP" dirty="0">
                <a:solidFill>
                  <a:srgbClr val="FFFFFF"/>
                </a:solidFill>
                <a:effectLst>
                  <a:glow rad="228600">
                    <a:srgbClr val="000000"/>
                  </a:glow>
                </a:effectLst>
                <a:latin typeface="Arial" charset="0"/>
                <a:ea typeface="ＭＳ Ｐゴシック" charset="0"/>
                <a:cs typeface="ＭＳ Ｐゴシック" charset="0"/>
              </a:rPr>
              <a:t>"</a:t>
            </a:r>
            <a:r>
              <a:rPr lang="en-US" dirty="0">
                <a:solidFill>
                  <a:srgbClr val="FFFFFF"/>
                </a:solidFill>
                <a:effectLst>
                  <a:glow rad="228600">
                    <a:srgbClr val="000000"/>
                  </a:glow>
                </a:effectLst>
                <a:latin typeface="Arial" charset="0"/>
                <a:ea typeface="ＭＳ Ｐゴシック" charset="0"/>
                <a:cs typeface="ＭＳ Ｐゴシック" charset="0"/>
              </a:rPr>
              <a:t>Not good enough for heaven but not bad enough for hell</a:t>
            </a:r>
            <a:r>
              <a:rPr lang="ru-RU" altLang="ja-JP" dirty="0">
                <a:solidFill>
                  <a:srgbClr val="FFFFFF"/>
                </a:solidFill>
                <a:effectLst>
                  <a:glow rad="228600">
                    <a:srgbClr val="000000"/>
                  </a:glow>
                </a:effectLst>
                <a:latin typeface="Arial" charset="0"/>
                <a:ea typeface="ＭＳ Ｐゴシック" charset="0"/>
                <a:cs typeface="ＭＳ Ｐゴシック" charset="0"/>
              </a:rPr>
              <a:t>"</a:t>
            </a:r>
            <a:endParaRPr lang="en-US" dirty="0">
              <a:solidFill>
                <a:srgbClr val="FFFFFF"/>
              </a:solidFill>
              <a:effectLst>
                <a:glow rad="228600">
                  <a:srgbClr val="000000"/>
                </a:glow>
              </a:effectLst>
              <a:latin typeface="Arial" charset="0"/>
              <a:ea typeface="ＭＳ Ｐゴシック" charset="0"/>
              <a:cs typeface="ＭＳ Ｐゴシック" charset="0"/>
            </a:endParaRPr>
          </a:p>
          <a:p>
            <a:pPr marL="361950" indent="-361950" defTabSz="914400" eaLnBrk="0" fontAlgn="base" hangingPunct="0">
              <a:spcAft>
                <a:spcPct val="0"/>
              </a:spcAft>
              <a:buFont typeface="Arial"/>
              <a:buChar char="•"/>
            </a:pPr>
            <a:r>
              <a:rPr lang="en-US" dirty="0">
                <a:solidFill>
                  <a:srgbClr val="FFFFFF"/>
                </a:solidFill>
                <a:effectLst>
                  <a:glow rad="228600">
                    <a:srgbClr val="000000"/>
                  </a:glow>
                </a:effectLst>
                <a:latin typeface="Arial" charset="0"/>
                <a:ea typeface="ＭＳ Ｐゴシック" charset="0"/>
                <a:cs typeface="ＭＳ Ｐゴシック" charset="0"/>
              </a:rPr>
              <a:t>2 Maccabees</a:t>
            </a:r>
          </a:p>
        </p:txBody>
      </p:sp>
      <p:pic>
        <p:nvPicPr>
          <p:cNvPr id="167941" name="Picture 5" descr="purgatorio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73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6" name="Rectangle 6"/>
          <p:cNvSpPr>
            <a:spLocks noGrp="1" noChangeArrowheads="1"/>
          </p:cNvSpPr>
          <p:nvPr>
            <p:ph type="ctrTitle"/>
          </p:nvPr>
        </p:nvSpPr>
        <p:spPr>
          <a:xfrm>
            <a:off x="4273550" y="1153941"/>
            <a:ext cx="4940362" cy="1446550"/>
          </a:xfrm>
          <a:noFill/>
          <a:ln>
            <a:noFill/>
          </a:ln>
          <a:effectLst/>
        </p:spPr>
        <p:txBody>
          <a:bodyPr wrap="square">
            <a:spAutoFit/>
          </a:bodyPr>
          <a:lstStyle/>
          <a:p>
            <a:pPr>
              <a:spcBef>
                <a:spcPct val="50000"/>
              </a:spcBef>
            </a:pPr>
            <a:r>
              <a:rPr lang="en-US" b="1" kern="1200" dirty="0">
                <a:solidFill>
                  <a:srgbClr val="FFFFFF"/>
                </a:solidFill>
                <a:effectLst>
                  <a:glow rad="228600">
                    <a:srgbClr val="000000"/>
                  </a:glow>
                </a:effectLst>
                <a:latin typeface="Arial" charset="0"/>
                <a:ea typeface="ＭＳ Ｐゴシック" charset="0"/>
                <a:cs typeface="ＭＳ Ｐゴシック" charset="0"/>
              </a:rPr>
              <a:t>Arguments Cited for Purgatory</a:t>
            </a:r>
          </a:p>
        </p:txBody>
      </p:sp>
      <p:sp>
        <p:nvSpPr>
          <p:cNvPr id="7" name="Text Box 5"/>
          <p:cNvSpPr txBox="1">
            <a:spLocks noChangeArrowheads="1"/>
          </p:cNvSpPr>
          <p:nvPr/>
        </p:nvSpPr>
        <p:spPr bwMode="auto">
          <a:xfrm>
            <a:off x="8382000" y="138113"/>
            <a:ext cx="834183"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Tree>
    <p:extLst>
      <p:ext uri="{BB962C8B-B14F-4D97-AF65-F5344CB8AC3E}">
        <p14:creationId xmlns:p14="http://schemas.microsoft.com/office/powerpoint/2010/main" val="1931108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63523">
                                            <p:txEl>
                                              <p:pRg st="0" end="0"/>
                                            </p:txEl>
                                          </p:spTgt>
                                        </p:tgtEl>
                                        <p:attrNameLst>
                                          <p:attrName>style.visibility</p:attrName>
                                        </p:attrNameLst>
                                      </p:cBhvr>
                                      <p:to>
                                        <p:strVal val="visible"/>
                                      </p:to>
                                    </p:set>
                                    <p:animScale>
                                      <p:cBhvr>
                                        <p:cTn id="7" dur="1000" decel="50000" fill="hold">
                                          <p:stCondLst>
                                            <p:cond delay="0"/>
                                          </p:stCondLst>
                                        </p:cTn>
                                        <p:tgtEl>
                                          <p:spTgt spid="36352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63523">
                                            <p:txEl>
                                              <p:pRg st="0" end="0"/>
                                            </p:txEl>
                                          </p:spTgt>
                                        </p:tgtEl>
                                        <p:attrNameLst>
                                          <p:attrName>ppt_x</p:attrName>
                                          <p:attrName>ppt_y</p:attrName>
                                        </p:attrNameLst>
                                      </p:cBhvr>
                                    </p:animMotion>
                                    <p:animEffect transition="in" filter="fade">
                                      <p:cBhvr>
                                        <p:cTn id="9" dur="1000"/>
                                        <p:tgtEl>
                                          <p:spTgt spid="3635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63523">
                                            <p:txEl>
                                              <p:pRg st="1" end="1"/>
                                            </p:txEl>
                                          </p:spTgt>
                                        </p:tgtEl>
                                        <p:attrNameLst>
                                          <p:attrName>style.visibility</p:attrName>
                                        </p:attrNameLst>
                                      </p:cBhvr>
                                      <p:to>
                                        <p:strVal val="visible"/>
                                      </p:to>
                                    </p:set>
                                    <p:animScale>
                                      <p:cBhvr>
                                        <p:cTn id="14" dur="1000" decel="50000" fill="hold">
                                          <p:stCondLst>
                                            <p:cond delay="0"/>
                                          </p:stCondLst>
                                        </p:cTn>
                                        <p:tgtEl>
                                          <p:spTgt spid="36352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63523">
                                            <p:txEl>
                                              <p:pRg st="1" end="1"/>
                                            </p:txEl>
                                          </p:spTgt>
                                        </p:tgtEl>
                                        <p:attrNameLst>
                                          <p:attrName>ppt_x</p:attrName>
                                          <p:attrName>ppt_y</p:attrName>
                                        </p:attrNameLst>
                                      </p:cBhvr>
                                    </p:animMotion>
                                    <p:animEffect transition="in" filter="fade">
                                      <p:cBhvr>
                                        <p:cTn id="16" dur="1000"/>
                                        <p:tgtEl>
                                          <p:spTgt spid="363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And we know that He [God] works all things [even trials and suffering, cf. vv. 18, 35-36] together [in constructive harmony] for good [our spiritual benefit in being conformed to the character beauty of Christ, cf. v. 29] to those who love God [as viewed from the human side], to those who are called ones according to His purpose [as viewed from the divine side]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(Romans 8:28).</a:t>
            </a: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uk-UA" sz="2400" dirty="0"/>
              <a:t>51</a:t>
            </a:r>
            <a:endParaRPr lang="en-US" sz="2400" dirty="0"/>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en-US" b="1" i="1" dirty="0">
                <a:solidFill>
                  <a:srgbClr val="F3F1E4"/>
                </a:solidFill>
                <a:latin typeface="Arial" charset="0"/>
                <a:ea typeface="ＭＳ Ｐゴシック" charset="-128"/>
                <a:cs typeface="ＭＳ Ｐゴシック" charset="-128"/>
              </a:rPr>
              <a:t>Translation by John D. Grassmick, Dallas Seminary, 1985</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26676675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986" name="Picture 2"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5571" name="Text Box 3"/>
          <p:cNvSpPr txBox="1">
            <a:spLocks noChangeArrowheads="1"/>
          </p:cNvSpPr>
          <p:nvPr/>
        </p:nvSpPr>
        <p:spPr bwMode="auto">
          <a:xfrm>
            <a:off x="4419600" y="2667000"/>
            <a:ext cx="4800600"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361950" indent="-361950" defTabSz="914400" eaLnBrk="0" fontAlgn="base" hangingPunct="0">
              <a:spcBef>
                <a:spcPct val="50000"/>
              </a:spcBef>
              <a:spcAft>
                <a:spcPct val="0"/>
              </a:spcAft>
              <a:buFont typeface="Arial"/>
              <a:buChar char="•"/>
              <a:defRPr/>
            </a:pPr>
            <a:r>
              <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Salvation by works</a:t>
            </a:r>
          </a:p>
          <a:p>
            <a:pPr marL="361950" indent="-361950" defTabSz="914400" eaLnBrk="0" fontAlgn="base" hangingPunct="0">
              <a:spcBef>
                <a:spcPct val="50000"/>
              </a:spcBef>
              <a:spcAft>
                <a:spcPct val="0"/>
              </a:spcAft>
              <a:buFont typeface="Arial"/>
              <a:buChar char="•"/>
              <a:defRPr/>
            </a:pPr>
            <a:r>
              <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Apocrypha</a:t>
            </a:r>
          </a:p>
          <a:p>
            <a:pPr marL="361950" indent="-361950" defTabSz="914400" eaLnBrk="0" fontAlgn="base" hangingPunct="0">
              <a:spcBef>
                <a:spcPct val="50000"/>
              </a:spcBef>
              <a:spcAft>
                <a:spcPct val="0"/>
              </a:spcAft>
              <a:buFont typeface="Arial"/>
              <a:buChar char="•"/>
              <a:defRPr/>
            </a:pPr>
            <a:r>
              <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No second chance</a:t>
            </a:r>
          </a:p>
        </p:txBody>
      </p:sp>
      <p:sp>
        <p:nvSpPr>
          <p:cNvPr id="365574" name="Rectangle 6"/>
          <p:cNvSpPr>
            <a:spLocks noGrp="1" noChangeArrowheads="1"/>
          </p:cNvSpPr>
          <p:nvPr>
            <p:ph type="ctrTitle"/>
          </p:nvPr>
        </p:nvSpPr>
        <p:spPr>
          <a:xfrm>
            <a:off x="3962400" y="648325"/>
            <a:ext cx="5410200" cy="1446550"/>
          </a:xfrm>
          <a:noFill/>
          <a:ln>
            <a:noFill/>
          </a:ln>
          <a:effectLst/>
        </p:spPr>
        <p:txBody>
          <a:bodyPr vert="horz" wrap="square" lIns="91440" tIns="45720" rIns="91440" bIns="45720" numCol="1" anchor="ctr" anchorCtr="0" compatLnSpc="1">
            <a:prstTxWarp prst="textNoShape">
              <a:avLst/>
            </a:prstTxWarp>
            <a:spAutoFit/>
          </a:bodyPr>
          <a:lstStyle/>
          <a:p>
            <a:pPr>
              <a:spcBef>
                <a:spcPct val="50000"/>
              </a:spcBef>
            </a:pPr>
            <a:r>
              <a:rPr lang="en-US" b="1" kern="1200">
                <a:solidFill>
                  <a:srgbClr val="FFFFFF"/>
                </a:solidFill>
                <a:effectLst>
                  <a:glow rad="228600">
                    <a:srgbClr val="000000"/>
                  </a:glow>
                </a:effectLst>
                <a:latin typeface="Arial" charset="0"/>
                <a:ea typeface="ＭＳ Ｐゴシック" charset="0"/>
                <a:cs typeface="ＭＳ Ｐゴシック" charset="0"/>
              </a:rPr>
              <a:t>Rebuttals to Purgatory</a:t>
            </a:r>
          </a:p>
        </p:txBody>
      </p:sp>
      <p:pic>
        <p:nvPicPr>
          <p:cNvPr id="169990" name="Picture 8" descr="virgen-pur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418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8382000" y="138113"/>
            <a:ext cx="834183"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Tree>
    <p:extLst>
      <p:ext uri="{BB962C8B-B14F-4D97-AF65-F5344CB8AC3E}">
        <p14:creationId xmlns:p14="http://schemas.microsoft.com/office/powerpoint/2010/main" val="2711629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Scale>
                                      <p:cBhvr>
                                        <p:cTn id="7" dur="1000" decel="50000" fill="hold">
                                          <p:stCondLst>
                                            <p:cond delay="0"/>
                                          </p:stCondLst>
                                        </p:cTn>
                                        <p:tgtEl>
                                          <p:spTgt spid="36557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65571">
                                            <p:txEl>
                                              <p:pRg st="0" end="0"/>
                                            </p:txEl>
                                          </p:spTgt>
                                        </p:tgtEl>
                                        <p:attrNameLst>
                                          <p:attrName>ppt_x</p:attrName>
                                          <p:attrName>ppt_y</p:attrName>
                                        </p:attrNameLst>
                                      </p:cBhvr>
                                    </p:animMotion>
                                    <p:animEffect transition="in" filter="fade">
                                      <p:cBhvr>
                                        <p:cTn id="9" dur="1000"/>
                                        <p:tgtEl>
                                          <p:spTgt spid="3655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65571">
                                            <p:txEl>
                                              <p:pRg st="1" end="1"/>
                                            </p:txEl>
                                          </p:spTgt>
                                        </p:tgtEl>
                                        <p:attrNameLst>
                                          <p:attrName>style.visibility</p:attrName>
                                        </p:attrNameLst>
                                      </p:cBhvr>
                                      <p:to>
                                        <p:strVal val="visible"/>
                                      </p:to>
                                    </p:set>
                                    <p:animScale>
                                      <p:cBhvr>
                                        <p:cTn id="14" dur="1000" decel="50000" fill="hold">
                                          <p:stCondLst>
                                            <p:cond delay="0"/>
                                          </p:stCondLst>
                                        </p:cTn>
                                        <p:tgtEl>
                                          <p:spTgt spid="365571">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65571">
                                            <p:txEl>
                                              <p:pRg st="1" end="1"/>
                                            </p:txEl>
                                          </p:spTgt>
                                        </p:tgtEl>
                                        <p:attrNameLst>
                                          <p:attrName>ppt_x</p:attrName>
                                          <p:attrName>ppt_y</p:attrName>
                                        </p:attrNameLst>
                                      </p:cBhvr>
                                    </p:animMotion>
                                    <p:animEffect transition="in" filter="fade">
                                      <p:cBhvr>
                                        <p:cTn id="16" dur="1000"/>
                                        <p:tgtEl>
                                          <p:spTgt spid="36557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365571">
                                            <p:txEl>
                                              <p:pRg st="2" end="2"/>
                                            </p:txEl>
                                          </p:spTgt>
                                        </p:tgtEl>
                                        <p:attrNameLst>
                                          <p:attrName>style.visibility</p:attrName>
                                        </p:attrNameLst>
                                      </p:cBhvr>
                                      <p:to>
                                        <p:strVal val="visible"/>
                                      </p:to>
                                    </p:set>
                                    <p:animScale>
                                      <p:cBhvr>
                                        <p:cTn id="21" dur="1000" decel="50000" fill="hold">
                                          <p:stCondLst>
                                            <p:cond delay="0"/>
                                          </p:stCondLst>
                                        </p:cTn>
                                        <p:tgtEl>
                                          <p:spTgt spid="365571">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65571">
                                            <p:txEl>
                                              <p:pRg st="2" end="2"/>
                                            </p:txEl>
                                          </p:spTgt>
                                        </p:tgtEl>
                                        <p:attrNameLst>
                                          <p:attrName>ppt_x</p:attrName>
                                          <p:attrName>ppt_y</p:attrName>
                                        </p:attrNameLst>
                                      </p:cBhvr>
                                    </p:animMotion>
                                    <p:animEffect transition="in" filter="fade">
                                      <p:cBhvr>
                                        <p:cTn id="23" dur="1000"/>
                                        <p:tgtEl>
                                          <p:spTgt spid="3655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7744773" cy="1651024"/>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The </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It</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sincerity that counts most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argument</a:t>
            </a:r>
          </a:p>
        </p:txBody>
      </p:sp>
      <p:sp>
        <p:nvSpPr>
          <p:cNvPr id="4" name="Text Box 5"/>
          <p:cNvSpPr txBox="1">
            <a:spLocks noChangeArrowheads="1"/>
          </p:cNvSpPr>
          <p:nvPr/>
        </p:nvSpPr>
        <p:spPr bwMode="auto">
          <a:xfrm>
            <a:off x="8245039" y="138113"/>
            <a:ext cx="817351"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c</a:t>
            </a:r>
          </a:p>
        </p:txBody>
      </p:sp>
      <p:pic>
        <p:nvPicPr>
          <p:cNvPr id="2" name="Picture 1"/>
          <p:cNvPicPr>
            <a:picLocks noChangeAspect="1"/>
          </p:cNvPicPr>
          <p:nvPr/>
        </p:nvPicPr>
        <p:blipFill>
          <a:blip r:embed="rId3"/>
          <a:stretch>
            <a:fillRect/>
          </a:stretch>
        </p:blipFill>
        <p:spPr>
          <a:xfrm>
            <a:off x="373542" y="1237886"/>
            <a:ext cx="6972785" cy="5229589"/>
          </a:xfrm>
          <a:prstGeom prst="rect">
            <a:avLst/>
          </a:prstGeom>
        </p:spPr>
      </p:pic>
    </p:spTree>
    <p:extLst>
      <p:ext uri="{BB962C8B-B14F-4D97-AF65-F5344CB8AC3E}">
        <p14:creationId xmlns:p14="http://schemas.microsoft.com/office/powerpoint/2010/main" val="212374923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5167333" cy="1651024"/>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Another view</a:t>
            </a:r>
            <a:r>
              <a:rPr lang="is-IS"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4" name="Text Box 5"/>
          <p:cNvSpPr txBox="1">
            <a:spLocks noChangeArrowheads="1"/>
          </p:cNvSpPr>
          <p:nvPr/>
        </p:nvSpPr>
        <p:spPr bwMode="auto">
          <a:xfrm>
            <a:off x="8269941" y="138113"/>
            <a:ext cx="834183"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d</a:t>
            </a:r>
          </a:p>
        </p:txBody>
      </p:sp>
      <p:sp>
        <p:nvSpPr>
          <p:cNvPr id="8" name="Rectangle 2"/>
          <p:cNvSpPr txBox="1">
            <a:spLocks noChangeArrowheads="1"/>
          </p:cNvSpPr>
          <p:nvPr/>
        </p:nvSpPr>
        <p:spPr bwMode="auto">
          <a:xfrm>
            <a:off x="3996901" y="1948758"/>
            <a:ext cx="1170432" cy="7844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414231" y="1556517"/>
            <a:ext cx="4135393" cy="4769158"/>
            <a:chOff x="414231" y="1917625"/>
            <a:chExt cx="4135393" cy="4769158"/>
          </a:xfrm>
        </p:grpSpPr>
        <p:sp>
          <p:nvSpPr>
            <p:cNvPr id="6" name="Rectangle 2"/>
            <p:cNvSpPr txBox="1">
              <a:spLocks noChangeArrowheads="1"/>
            </p:cNvSpPr>
            <p:nvPr/>
          </p:nvSpPr>
          <p:spPr bwMode="auto">
            <a:xfrm>
              <a:off x="726279" y="1917625"/>
              <a:ext cx="3511296" cy="27643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Responding in faith to the light received</a:t>
              </a:r>
            </a:p>
          </p:txBody>
        </p:sp>
        <p:pic>
          <p:nvPicPr>
            <p:cNvPr id="3" name="Picture 2"/>
            <p:cNvPicPr>
              <a:picLocks noChangeAspect="1"/>
            </p:cNvPicPr>
            <p:nvPr/>
          </p:nvPicPr>
          <p:blipFill>
            <a:blip r:embed="rId3"/>
            <a:stretch>
              <a:fillRect/>
            </a:stretch>
          </p:blipFill>
          <p:spPr>
            <a:xfrm>
              <a:off x="414231" y="3934867"/>
              <a:ext cx="4135393" cy="2751916"/>
            </a:xfrm>
            <a:prstGeom prst="rect">
              <a:avLst/>
            </a:prstGeom>
          </p:spPr>
        </p:pic>
      </p:grpSp>
      <p:grpSp>
        <p:nvGrpSpPr>
          <p:cNvPr id="10" name="Group 9"/>
          <p:cNvGrpSpPr/>
          <p:nvPr/>
        </p:nvGrpSpPr>
        <p:grpSpPr>
          <a:xfrm>
            <a:off x="5329202" y="1556517"/>
            <a:ext cx="3511296" cy="5295257"/>
            <a:chOff x="5329202" y="1556517"/>
            <a:chExt cx="3511296" cy="5295257"/>
          </a:xfrm>
        </p:grpSpPr>
        <p:sp>
          <p:nvSpPr>
            <p:cNvPr id="7" name="Rectangle 2"/>
            <p:cNvSpPr txBox="1">
              <a:spLocks noChangeArrowheads="1"/>
            </p:cNvSpPr>
            <p:nvPr/>
          </p:nvSpPr>
          <p:spPr bwMode="auto">
            <a:xfrm>
              <a:off x="5329202" y="1556517"/>
              <a:ext cx="3511296" cy="27643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God saves them based on Christ</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death</a:t>
              </a:r>
            </a:p>
          </p:txBody>
        </p:sp>
        <p:pic>
          <p:nvPicPr>
            <p:cNvPr id="9" name="Picture 8"/>
            <p:cNvPicPr>
              <a:picLocks noChangeAspect="1"/>
            </p:cNvPicPr>
            <p:nvPr/>
          </p:nvPicPr>
          <p:blipFill>
            <a:blip r:embed="rId4"/>
            <a:stretch>
              <a:fillRect/>
            </a:stretch>
          </p:blipFill>
          <p:spPr>
            <a:xfrm>
              <a:off x="5329202" y="3609740"/>
              <a:ext cx="3242034" cy="3242034"/>
            </a:xfrm>
            <a:prstGeom prst="rect">
              <a:avLst/>
            </a:prstGeom>
          </p:spPr>
        </p:pic>
      </p:grpSp>
    </p:spTree>
    <p:extLst>
      <p:ext uri="{BB962C8B-B14F-4D97-AF65-F5344CB8AC3E}">
        <p14:creationId xmlns:p14="http://schemas.microsoft.com/office/powerpoint/2010/main" val="3036958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09730" y="1270091"/>
            <a:ext cx="7744773" cy="337454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only proper response to the state of the unevangelized is that they indeed are lost without Christ.  This is supported in several ways</a:t>
            </a:r>
            <a:r>
              <a:rPr lang="is-IS"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p>
        </p:txBody>
      </p:sp>
      <p:sp>
        <p:nvSpPr>
          <p:cNvPr id="4" name="Text Box 5"/>
          <p:cNvSpPr txBox="1">
            <a:spLocks noChangeArrowheads="1"/>
          </p:cNvSpPr>
          <p:nvPr/>
        </p:nvSpPr>
        <p:spPr bwMode="auto">
          <a:xfrm>
            <a:off x="8245039" y="138113"/>
            <a:ext cx="817351"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e</a:t>
            </a:r>
          </a:p>
        </p:txBody>
      </p:sp>
    </p:spTree>
    <p:extLst>
      <p:ext uri="{BB962C8B-B14F-4D97-AF65-F5344CB8AC3E}">
        <p14:creationId xmlns:p14="http://schemas.microsoft.com/office/powerpoint/2010/main" val="300282593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0" y="1046908"/>
            <a:ext cx="9144000" cy="762000"/>
          </a:xfrm>
          <a:ln>
            <a:solidFill>
              <a:srgbClr val="FFFFFF"/>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latin typeface="Arial"/>
                <a:cs typeface="Arial"/>
              </a:rPr>
              <a:t>God</a:t>
            </a:r>
            <a:r>
              <a:rPr lang="uk-UA" altLang="ja-JP" b="1" dirty="0">
                <a:solidFill>
                  <a:schemeClr val="bg1"/>
                </a:solidFill>
                <a:latin typeface="Arial"/>
                <a:cs typeface="Arial"/>
              </a:rPr>
              <a:t>'</a:t>
            </a:r>
            <a:r>
              <a:rPr lang="en-US" b="1" dirty="0">
                <a:solidFill>
                  <a:schemeClr val="bg1"/>
                </a:solidFill>
                <a:latin typeface="Arial"/>
                <a:cs typeface="Arial"/>
              </a:rPr>
              <a:t>s Wrath (Romans 1:18-20)</a:t>
            </a:r>
            <a:endParaRPr lang="en-US" b="1" dirty="0">
              <a:latin typeface="Arial"/>
              <a:cs typeface="Arial"/>
            </a:endParaRPr>
          </a:p>
        </p:txBody>
      </p:sp>
      <p:sp>
        <p:nvSpPr>
          <p:cNvPr id="207875" name="Text Box 3"/>
          <p:cNvSpPr txBox="1">
            <a:spLocks noChangeArrowheads="1"/>
          </p:cNvSpPr>
          <p:nvPr/>
        </p:nvSpPr>
        <p:spPr bwMode="auto">
          <a:xfrm>
            <a:off x="736600" y="2165350"/>
            <a:ext cx="7129463" cy="2123658"/>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452438" indent="-452438" defTabSz="914400" fontAlgn="base">
              <a:spcBef>
                <a:spcPct val="0"/>
              </a:spcBef>
              <a:spcAft>
                <a:spcPct val="0"/>
              </a:spcAft>
              <a:buFontTx/>
              <a:buChar char="•"/>
              <a:defRPr/>
            </a:pPr>
            <a:r>
              <a:rPr lang="en-US" sz="4400" b="1">
                <a:solidFill>
                  <a:srgbClr val="FFFFFF"/>
                </a:solidFill>
                <a:latin typeface="Arial"/>
                <a:ea typeface="Osaka" charset="-128"/>
                <a:cs typeface="Arial"/>
              </a:rPr>
              <a:t>The Reality (18a)</a:t>
            </a:r>
          </a:p>
          <a:p>
            <a:pPr marL="452438" indent="-452438" defTabSz="914400" fontAlgn="base">
              <a:spcBef>
                <a:spcPct val="0"/>
              </a:spcBef>
              <a:spcAft>
                <a:spcPct val="0"/>
              </a:spcAft>
              <a:buFontTx/>
              <a:buChar char="•"/>
              <a:defRPr/>
            </a:pPr>
            <a:r>
              <a:rPr lang="en-US" sz="4400" b="1">
                <a:solidFill>
                  <a:srgbClr val="FFFFFF"/>
                </a:solidFill>
                <a:latin typeface="Arial"/>
                <a:ea typeface="Osaka" charset="-128"/>
                <a:cs typeface="Arial"/>
              </a:rPr>
              <a:t>The Reason (18b-20a)</a:t>
            </a:r>
          </a:p>
          <a:p>
            <a:pPr marL="452438" indent="-452438" defTabSz="914400" fontAlgn="base">
              <a:spcBef>
                <a:spcPct val="0"/>
              </a:spcBef>
              <a:spcAft>
                <a:spcPct val="0"/>
              </a:spcAft>
              <a:buFontTx/>
              <a:buChar char="•"/>
              <a:defRPr/>
            </a:pPr>
            <a:r>
              <a:rPr lang="en-US" sz="4400" b="1">
                <a:solidFill>
                  <a:srgbClr val="FFFFFF"/>
                </a:solidFill>
                <a:latin typeface="Arial"/>
                <a:ea typeface="Osaka" charset="-128"/>
                <a:cs typeface="Arial"/>
              </a:rPr>
              <a:t>The Result (20b)</a:t>
            </a:r>
            <a:endParaRPr lang="en-US" sz="4400" b="1">
              <a:solidFill>
                <a:srgbClr val="000000"/>
              </a:solidFill>
              <a:latin typeface="Arial"/>
              <a:ea typeface="Osaka" charset="-128"/>
              <a:cs typeface="Arial"/>
            </a:endParaRPr>
          </a:p>
        </p:txBody>
      </p:sp>
      <p:sp>
        <p:nvSpPr>
          <p:cNvPr id="5" name="Text Box 5"/>
          <p:cNvSpPr txBox="1">
            <a:spLocks noChangeArrowheads="1"/>
          </p:cNvSpPr>
          <p:nvPr/>
        </p:nvSpPr>
        <p:spPr bwMode="auto">
          <a:xfrm>
            <a:off x="8245039" y="138113"/>
            <a:ext cx="817351"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a</a:t>
            </a:r>
          </a:p>
        </p:txBody>
      </p:sp>
    </p:spTree>
    <p:extLst>
      <p:ext uri="{BB962C8B-B14F-4D97-AF65-F5344CB8AC3E}">
        <p14:creationId xmlns:p14="http://schemas.microsoft.com/office/powerpoint/2010/main" val="357231085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5906" name="Picture 1" descr="Rom 1.20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0"/>
            <a:ext cx="9144000" cy="6858000"/>
          </a:xfrm>
          <a:prstGeom prst="rect">
            <a:avLst/>
          </a:prstGeom>
          <a:noFill/>
          <a:ln w="9525">
            <a:noFill/>
            <a:miter lim="800000"/>
            <a:headEnd/>
            <a:tailEnd/>
          </a:ln>
        </p:spPr>
      </p:pic>
      <p:sp>
        <p:nvSpPr>
          <p:cNvPr id="635907" name="Title 2"/>
          <p:cNvSpPr>
            <a:spLocks noGrp="1"/>
          </p:cNvSpPr>
          <p:nvPr>
            <p:ph type="ctrTitle"/>
          </p:nvPr>
        </p:nvSpPr>
        <p:spPr>
          <a:xfrm>
            <a:off x="755650" y="-819150"/>
            <a:ext cx="11590338" cy="793750"/>
          </a:xfrm>
        </p:spPr>
        <p:txBody>
          <a:bodyPr/>
          <a:lstStyle/>
          <a:p>
            <a:pPr eaLnBrk="1" hangingPunct="1"/>
            <a:r>
              <a:rPr lang="en-US" dirty="0">
                <a:solidFill>
                  <a:srgbClr val="FFFFFF"/>
                </a:solidFill>
              </a:rPr>
              <a:t>Why You Are Without Excuse (Romans 1:20)</a:t>
            </a:r>
          </a:p>
        </p:txBody>
      </p:sp>
      <p:sp>
        <p:nvSpPr>
          <p:cNvPr id="6" name="Title 2"/>
          <p:cNvSpPr txBox="1">
            <a:spLocks/>
          </p:cNvSpPr>
          <p:nvPr/>
        </p:nvSpPr>
        <p:spPr bwMode="auto">
          <a:xfrm>
            <a:off x="899592" y="1987178"/>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1" hangingPunct="1"/>
            <a:r>
              <a:rPr lang="en-US" sz="3600" dirty="0">
                <a:solidFill>
                  <a:srgbClr val="FFFFFF"/>
                </a:solidFill>
                <a:latin typeface="Arial"/>
                <a:ea typeface="ヒラギノ角ゴ Pro W3"/>
                <a:cs typeface="ヒラギノ角ゴ Pro W3"/>
              </a:rPr>
              <a:t>WHY YOU ARE</a:t>
            </a:r>
          </a:p>
        </p:txBody>
      </p:sp>
      <p:sp>
        <p:nvSpPr>
          <p:cNvPr id="7" name="Title 2"/>
          <p:cNvSpPr txBox="1">
            <a:spLocks/>
          </p:cNvSpPr>
          <p:nvPr/>
        </p:nvSpPr>
        <p:spPr bwMode="auto">
          <a:xfrm>
            <a:off x="0" y="5517232"/>
            <a:ext cx="3563888"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1" hangingPunct="1"/>
            <a:r>
              <a:rPr lang="en-US" sz="3600" dirty="0">
                <a:solidFill>
                  <a:srgbClr val="FFFFFF"/>
                </a:solidFill>
                <a:latin typeface="Arial"/>
                <a:ea typeface="ヒラギノ角ゴ Pro W3"/>
                <a:cs typeface="ヒラギノ角ゴ Pro W3"/>
              </a:rPr>
              <a:t>ROMANS 1:20</a:t>
            </a:r>
          </a:p>
        </p:txBody>
      </p:sp>
      <p:sp>
        <p:nvSpPr>
          <p:cNvPr id="8" name="Title 2"/>
          <p:cNvSpPr txBox="1">
            <a:spLocks/>
          </p:cNvSpPr>
          <p:nvPr/>
        </p:nvSpPr>
        <p:spPr bwMode="auto">
          <a:xfrm>
            <a:off x="107504" y="2563242"/>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1" hangingPunct="1"/>
            <a:r>
              <a:rPr lang="en-US" sz="9600" b="1" dirty="0">
                <a:solidFill>
                  <a:srgbClr val="FFFFFF"/>
                </a:solidFill>
                <a:latin typeface="Arial"/>
                <a:ea typeface="ヒラギノ角ゴ Pro W3"/>
                <a:cs typeface="ヒラギノ角ゴ Pro W3"/>
              </a:rPr>
              <a:t>W</a:t>
            </a:r>
            <a:r>
              <a:rPr lang="en-US" sz="6600" b="1" dirty="0">
                <a:solidFill>
                  <a:srgbClr val="FFFFFF"/>
                </a:solidFill>
                <a:latin typeface="Arial"/>
                <a:ea typeface="ヒラギノ角ゴ Pro W3"/>
                <a:cs typeface="ヒラギノ角ゴ Pro W3"/>
              </a:rPr>
              <a:t>ITHOUT</a:t>
            </a:r>
          </a:p>
        </p:txBody>
      </p:sp>
      <p:sp>
        <p:nvSpPr>
          <p:cNvPr id="9" name="Title 2"/>
          <p:cNvSpPr txBox="1">
            <a:spLocks/>
          </p:cNvSpPr>
          <p:nvPr/>
        </p:nvSpPr>
        <p:spPr bwMode="auto">
          <a:xfrm>
            <a:off x="4860032" y="2995290"/>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1" hangingPunct="1"/>
            <a:r>
              <a:rPr lang="en-US" sz="6600" b="1" dirty="0">
                <a:solidFill>
                  <a:srgbClr val="FFFFFF"/>
                </a:solidFill>
                <a:latin typeface="Arial"/>
                <a:ea typeface="ヒラギノ角ゴ Pro W3"/>
                <a:cs typeface="ヒラギノ角ゴ Pro W3"/>
              </a:rPr>
              <a:t>EXCUS</a:t>
            </a:r>
            <a:r>
              <a:rPr lang="en-US" sz="8000" b="1" dirty="0">
                <a:solidFill>
                  <a:srgbClr val="FFFFFF"/>
                </a:solidFill>
                <a:latin typeface="Arial"/>
                <a:ea typeface="ヒラギノ角ゴ Pro W3"/>
                <a:cs typeface="ヒラギノ角ゴ Pro W3"/>
              </a:rPr>
              <a:t>E</a:t>
            </a:r>
            <a:endParaRPr lang="en-US" sz="6600" b="1" dirty="0">
              <a:solidFill>
                <a:srgbClr val="FFFFFF"/>
              </a:solidFill>
              <a:latin typeface="Arial"/>
              <a:ea typeface="ヒラギノ角ゴ Pro W3"/>
              <a:cs typeface="ヒラギノ角ゴ Pro W3"/>
            </a:endParaRPr>
          </a:p>
        </p:txBody>
      </p:sp>
      <p:sp>
        <p:nvSpPr>
          <p:cNvPr id="10" name="Text Box 5"/>
          <p:cNvSpPr txBox="1">
            <a:spLocks noChangeArrowheads="1"/>
          </p:cNvSpPr>
          <p:nvPr/>
        </p:nvSpPr>
        <p:spPr bwMode="auto">
          <a:xfrm>
            <a:off x="8245039" y="138113"/>
            <a:ext cx="817351"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a</a:t>
            </a:r>
          </a:p>
        </p:txBody>
      </p:sp>
    </p:spTree>
    <p:extLst>
      <p:ext uri="{BB962C8B-B14F-4D97-AF65-F5344CB8AC3E}">
        <p14:creationId xmlns:p14="http://schemas.microsoft.com/office/powerpoint/2010/main" val="133779182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4" name="Rectangle 14"/>
          <p:cNvSpPr>
            <a:spLocks noChangeArrowheads="1"/>
          </p:cNvSpPr>
          <p:nvPr/>
        </p:nvSpPr>
        <p:spPr bwMode="auto">
          <a:xfrm>
            <a:off x="569913" y="2060575"/>
            <a:ext cx="8610600" cy="4419600"/>
          </a:xfrm>
          <a:prstGeom prst="rect">
            <a:avLst/>
          </a:prstGeom>
          <a:noFill/>
          <a:ln w="9525">
            <a:noFill/>
            <a:miter lim="800000"/>
            <a:headEnd/>
            <a:tailEnd/>
          </a:ln>
        </p:spPr>
        <p:txBody>
          <a:bodyPr>
            <a:prstTxWarp prst="textNoShape">
              <a:avLst/>
            </a:prstTxWarp>
          </a:bodyPr>
          <a:lstStyle/>
          <a:p>
            <a:pPr defTabSz="914400" fontAlgn="base">
              <a:spcBef>
                <a:spcPct val="20000"/>
              </a:spcBef>
              <a:spcAft>
                <a:spcPct val="0"/>
              </a:spcAft>
              <a:buSzPct val="95000"/>
              <a:buFont typeface="Monotype Sorts" charset="2"/>
              <a:buNone/>
            </a:pPr>
            <a:r>
              <a:rPr lang="en-US" sz="4000" b="1" dirty="0">
                <a:solidFill>
                  <a:srgbClr val="08101A"/>
                </a:solidFill>
                <a:latin typeface="Trebuchet MS" charset="0"/>
                <a:ea typeface="ヒラギノ角ゴ Pro W3" charset="-128"/>
                <a:cs typeface="ヒラギノ角ゴ Pro W3" charset="-128"/>
              </a:rPr>
              <a:t>For since the creation of the world God</a:t>
            </a:r>
            <a:r>
              <a:rPr lang="uk-UA" sz="4000" b="1" dirty="0">
                <a:solidFill>
                  <a:srgbClr val="08101A"/>
                </a:solidFill>
                <a:latin typeface="Trebuchet MS" charset="0"/>
                <a:ea typeface="ヒラギノ角ゴ Pro W3" charset="-128"/>
                <a:cs typeface="ヒラギノ角ゴ Pro W3" charset="-128"/>
              </a:rPr>
              <a:t>'</a:t>
            </a:r>
            <a:r>
              <a:rPr lang="en-US" sz="4000" b="1" dirty="0">
                <a:solidFill>
                  <a:srgbClr val="08101A"/>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78" name="Rectangle 14"/>
          <p:cNvSpPr>
            <a:spLocks noChangeArrowheads="1"/>
          </p:cNvSpPr>
          <p:nvPr/>
        </p:nvSpPr>
        <p:spPr bwMode="auto">
          <a:xfrm>
            <a:off x="493713" y="2033588"/>
            <a:ext cx="8686800" cy="4419600"/>
          </a:xfrm>
          <a:prstGeom prst="rect">
            <a:avLst/>
          </a:prstGeom>
          <a:noFill/>
          <a:ln w="9525">
            <a:noFill/>
            <a:miter lim="800000"/>
            <a:headEnd/>
            <a:tailEnd/>
          </a:ln>
        </p:spPr>
        <p:txBody>
          <a:bodyPr>
            <a:prstTxWarp prst="textNoShape">
              <a:avLst/>
            </a:prstTxWarp>
          </a:bodyPr>
          <a:lstStyle/>
          <a:p>
            <a:pPr defTabSz="914400" fontAlgn="base">
              <a:spcBef>
                <a:spcPct val="20000"/>
              </a:spcBef>
              <a:spcAft>
                <a:spcPct val="0"/>
              </a:spcAft>
              <a:buSzPct val="95000"/>
              <a:buFont typeface="Monotype Sorts" charset="2"/>
              <a:buNone/>
            </a:pPr>
            <a:r>
              <a:rPr lang="en-US" sz="4000" b="1" dirty="0">
                <a:solidFill>
                  <a:srgbClr val="FFFFFF"/>
                </a:solidFill>
                <a:latin typeface="Trebuchet MS" charset="0"/>
                <a:ea typeface="ヒラギノ角ゴ Pro W3" charset="-128"/>
                <a:cs typeface="ヒラギノ角ゴ Pro W3" charset="-128"/>
              </a:rPr>
              <a:t>For since the creation of the world God</a:t>
            </a:r>
            <a:r>
              <a:rPr lang="uk-UA" sz="4000" b="1" dirty="0">
                <a:solidFill>
                  <a:srgbClr val="FFFFFF"/>
                </a:solidFill>
                <a:latin typeface="Trebuchet MS" charset="0"/>
                <a:ea typeface="ヒラギノ角ゴ Pro W3" charset="-128"/>
                <a:cs typeface="ヒラギノ角ゴ Pro W3" charset="-128"/>
              </a:rPr>
              <a:t>'</a:t>
            </a:r>
            <a:r>
              <a:rPr lang="en-US" sz="4000" b="1" dirty="0">
                <a:solidFill>
                  <a:srgbClr val="FFFFFF"/>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p:spPr>
        <p:txBody>
          <a:bodyPr/>
          <a:lstStyle/>
          <a:p>
            <a:pPr algn="l" eaLnBrk="1" hangingPunct="1">
              <a:defRPr/>
            </a:pPr>
            <a:r>
              <a:rPr lang="en-US" dirty="0"/>
              <a:t>Romans 1:20</a:t>
            </a:r>
          </a:p>
        </p:txBody>
      </p:sp>
      <p:sp>
        <p:nvSpPr>
          <p:cNvPr id="88069" name="Text Box 5"/>
          <p:cNvSpPr txBox="1">
            <a:spLocks noChangeArrowheads="1"/>
          </p:cNvSpPr>
          <p:nvPr/>
        </p:nvSpPr>
        <p:spPr bwMode="auto">
          <a:xfrm>
            <a:off x="457200" y="625475"/>
            <a:ext cx="3810000" cy="1446213"/>
          </a:xfrm>
          <a:prstGeom prst="rect">
            <a:avLst/>
          </a:prstGeom>
          <a:noFill/>
          <a:ln w="9525">
            <a:noFill/>
            <a:miter lim="800000"/>
            <a:headEnd/>
            <a:tailEnd/>
          </a:ln>
          <a:effectLst/>
        </p:spPr>
        <p:txBody>
          <a:bodyPr>
            <a:prstTxWarp prst="textNoShape">
              <a:avLst/>
            </a:prstTxWarp>
            <a:spAutoFit/>
          </a:bodyPr>
          <a:lstStyle/>
          <a:p>
            <a:pPr defTabSz="914400" fontAlgn="base">
              <a:spcBef>
                <a:spcPct val="0"/>
              </a:spcBef>
              <a:spcAft>
                <a:spcPct val="0"/>
              </a:spcAft>
              <a:defRPr/>
            </a:pPr>
            <a:r>
              <a:rPr lang="en-US" sz="4400" b="1" dirty="0">
                <a:solidFill>
                  <a:srgbClr val="FFFFFF"/>
                </a:solidFill>
                <a:effectLst>
                  <a:glow rad="139700">
                    <a:srgbClr val="08101A"/>
                  </a:glow>
                </a:effectLst>
                <a:latin typeface="Arial" charset="0"/>
                <a:ea typeface="ヒラギノ角ゴ Pro W3" charset="-128"/>
                <a:cs typeface="ヒラギノ角ゴ Pro W3" charset="-128"/>
              </a:rPr>
              <a:t>Person who is Limitless</a:t>
            </a:r>
          </a:p>
        </p:txBody>
      </p:sp>
      <p:sp>
        <p:nvSpPr>
          <p:cNvPr id="88070" name="Text Box 6"/>
          <p:cNvSpPr txBox="1">
            <a:spLocks noChangeArrowheads="1"/>
          </p:cNvSpPr>
          <p:nvPr/>
        </p:nvSpPr>
        <p:spPr bwMode="auto">
          <a:xfrm>
            <a:off x="4343400" y="625475"/>
            <a:ext cx="4800600" cy="1446213"/>
          </a:xfrm>
          <a:prstGeom prst="rect">
            <a:avLst/>
          </a:prstGeom>
          <a:noFill/>
          <a:ln w="9525">
            <a:noFill/>
            <a:miter lim="800000"/>
            <a:headEnd/>
            <a:tailEnd/>
          </a:ln>
          <a:effectLst/>
        </p:spPr>
        <p:txBody>
          <a:bodyPr>
            <a:prstTxWarp prst="textNoShape">
              <a:avLst/>
            </a:prstTxWarp>
            <a:spAutoFit/>
          </a:bodyPr>
          <a:lstStyle/>
          <a:p>
            <a:pPr defTabSz="914400" fontAlgn="base">
              <a:spcBef>
                <a:spcPct val="0"/>
              </a:spcBef>
              <a:spcAft>
                <a:spcPct val="0"/>
              </a:spcAft>
              <a:defRPr/>
            </a:pPr>
            <a:r>
              <a:rPr lang="en-US" sz="4400" b="1">
                <a:solidFill>
                  <a:srgbClr val="FFFFFF"/>
                </a:solidFill>
                <a:effectLst>
                  <a:glow rad="139700">
                    <a:srgbClr val="08101A"/>
                  </a:glow>
                </a:effectLst>
                <a:latin typeface="Arial" charset="0"/>
                <a:ea typeface="ヒラギノ角ゴ Pro W3" charset="-128"/>
                <a:cs typeface="ヒラギノ角ゴ Pro W3" charset="-128"/>
              </a:rPr>
              <a:t>Person who is Supernatural</a:t>
            </a:r>
          </a:p>
        </p:txBody>
      </p:sp>
      <p:grpSp>
        <p:nvGrpSpPr>
          <p:cNvPr id="2" name="Group 7"/>
          <p:cNvGrpSpPr>
            <a:grpSpLocks/>
          </p:cNvGrpSpPr>
          <p:nvPr/>
        </p:nvGrpSpPr>
        <p:grpSpPr bwMode="auto">
          <a:xfrm>
            <a:off x="427038" y="2057400"/>
            <a:ext cx="3640137" cy="2133600"/>
            <a:chOff x="1008" y="1104"/>
            <a:chExt cx="2208" cy="1344"/>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ヒラギノ角ゴ Pro W3"/>
                <a:cs typeface="ヒラギノ角ゴ Pro W3"/>
              </a:endParaRPr>
            </a:p>
          </p:txBody>
        </p:sp>
        <p:sp>
          <p:nvSpPr>
            <p:cNvPr id="636942" name="Line 9"/>
            <p:cNvSpPr>
              <a:spLocks noChangeShapeType="1"/>
            </p:cNvSpPr>
            <p:nvPr/>
          </p:nvSpPr>
          <p:spPr bwMode="auto">
            <a:xfrm flipV="1">
              <a:off x="2064" y="1104"/>
              <a:ext cx="528" cy="720"/>
            </a:xfrm>
            <a:prstGeom prst="line">
              <a:avLst/>
            </a:prstGeom>
            <a:noFill/>
            <a:ln w="57150">
              <a:solidFill>
                <a:schemeClr val="folHlink"/>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3" name="Group 10"/>
          <p:cNvGrpSpPr>
            <a:grpSpLocks/>
          </p:cNvGrpSpPr>
          <p:nvPr/>
        </p:nvGrpSpPr>
        <p:grpSpPr bwMode="auto">
          <a:xfrm flipH="1">
            <a:off x="4738688" y="2133600"/>
            <a:ext cx="4297362" cy="1981200"/>
            <a:chOff x="3648" y="1104"/>
            <a:chExt cx="2208" cy="134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ヒラギノ角ゴ Pro W3"/>
                <a:cs typeface="ヒラギノ角ゴ Pro W3"/>
              </a:endParaRPr>
            </a:p>
          </p:txBody>
        </p:sp>
        <p:sp>
          <p:nvSpPr>
            <p:cNvPr id="636940" name="Line 12"/>
            <p:cNvSpPr>
              <a:spLocks noChangeShapeType="1"/>
            </p:cNvSpPr>
            <p:nvPr/>
          </p:nvSpPr>
          <p:spPr bwMode="auto">
            <a:xfrm flipH="1" flipV="1">
              <a:off x="4848" y="1104"/>
              <a:ext cx="528" cy="768"/>
            </a:xfrm>
            <a:prstGeom prst="line">
              <a:avLst/>
            </a:prstGeom>
            <a:noFill/>
            <a:ln w="57150">
              <a:solidFill>
                <a:schemeClr val="folHlink"/>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sp>
        <p:nvSpPr>
          <p:cNvPr id="16" name="Text Box 5"/>
          <p:cNvSpPr txBox="1">
            <a:spLocks noChangeArrowheads="1"/>
          </p:cNvSpPr>
          <p:nvPr/>
        </p:nvSpPr>
        <p:spPr bwMode="auto">
          <a:xfrm>
            <a:off x="8245039" y="13593"/>
            <a:ext cx="817351"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a</a:t>
            </a:r>
          </a:p>
        </p:txBody>
      </p:sp>
    </p:spTree>
    <p:extLst>
      <p:ext uri="{BB962C8B-B14F-4D97-AF65-F5344CB8AC3E}">
        <p14:creationId xmlns:p14="http://schemas.microsoft.com/office/powerpoint/2010/main" val="3705883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P spid="88069" grpId="0"/>
      <p:bldP spid="8807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4" name="Rectangle 14"/>
          <p:cNvSpPr>
            <a:spLocks noChangeArrowheads="1"/>
          </p:cNvSpPr>
          <p:nvPr/>
        </p:nvSpPr>
        <p:spPr bwMode="auto">
          <a:xfrm>
            <a:off x="569913" y="2060575"/>
            <a:ext cx="8610600" cy="4419600"/>
          </a:xfrm>
          <a:prstGeom prst="rect">
            <a:avLst/>
          </a:prstGeom>
          <a:noFill/>
          <a:ln w="9525">
            <a:noFill/>
            <a:miter lim="800000"/>
            <a:headEnd/>
            <a:tailEnd/>
          </a:ln>
        </p:spPr>
        <p:txBody>
          <a:bodyPr>
            <a:prstTxWarp prst="textNoShape">
              <a:avLst/>
            </a:prstTxWarp>
          </a:bodyPr>
          <a:lstStyle/>
          <a:p>
            <a:pPr defTabSz="914400" fontAlgn="base">
              <a:spcBef>
                <a:spcPct val="20000"/>
              </a:spcBef>
              <a:spcAft>
                <a:spcPct val="0"/>
              </a:spcAft>
              <a:buSzPct val="95000"/>
              <a:buFont typeface="Monotype Sorts" charset="2"/>
              <a:buNone/>
            </a:pPr>
            <a:r>
              <a:rPr lang="en-US" sz="4000" b="1" dirty="0">
                <a:solidFill>
                  <a:srgbClr val="08101A"/>
                </a:solidFill>
                <a:latin typeface="Trebuchet MS" charset="0"/>
                <a:ea typeface="ヒラギノ角ゴ Pro W3" charset="-128"/>
                <a:cs typeface="ヒラギノ角ゴ Pro W3" charset="-128"/>
              </a:rPr>
              <a:t>For since the creation of the world God</a:t>
            </a:r>
            <a:r>
              <a:rPr lang="uk-UA" sz="4000" b="1" dirty="0">
                <a:solidFill>
                  <a:srgbClr val="08101A"/>
                </a:solidFill>
                <a:latin typeface="Trebuchet MS" charset="0"/>
                <a:ea typeface="ヒラギノ角ゴ Pro W3" charset="-128"/>
                <a:cs typeface="ヒラギノ角ゴ Pro W3" charset="-128"/>
              </a:rPr>
              <a:t>'</a:t>
            </a:r>
            <a:r>
              <a:rPr lang="en-US" sz="4000" b="1" dirty="0">
                <a:solidFill>
                  <a:srgbClr val="08101A"/>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78" name="Rectangle 14"/>
          <p:cNvSpPr>
            <a:spLocks noChangeArrowheads="1"/>
          </p:cNvSpPr>
          <p:nvPr/>
        </p:nvSpPr>
        <p:spPr bwMode="auto">
          <a:xfrm>
            <a:off x="493713" y="2033588"/>
            <a:ext cx="8686800" cy="4419600"/>
          </a:xfrm>
          <a:prstGeom prst="rect">
            <a:avLst/>
          </a:prstGeom>
          <a:noFill/>
          <a:ln w="9525">
            <a:noFill/>
            <a:miter lim="800000"/>
            <a:headEnd/>
            <a:tailEnd/>
          </a:ln>
        </p:spPr>
        <p:txBody>
          <a:bodyPr>
            <a:prstTxWarp prst="textNoShape">
              <a:avLst/>
            </a:prstTxWarp>
          </a:bodyPr>
          <a:lstStyle/>
          <a:p>
            <a:pPr defTabSz="914400" fontAlgn="base">
              <a:spcBef>
                <a:spcPct val="20000"/>
              </a:spcBef>
              <a:spcAft>
                <a:spcPct val="0"/>
              </a:spcAft>
              <a:buSzPct val="95000"/>
              <a:buFont typeface="Monotype Sorts" charset="2"/>
              <a:buNone/>
            </a:pPr>
            <a:r>
              <a:rPr lang="en-US" sz="4000" b="1" dirty="0">
                <a:solidFill>
                  <a:srgbClr val="FFFFFF"/>
                </a:solidFill>
                <a:latin typeface="Trebuchet MS" charset="0"/>
                <a:ea typeface="ヒラギノ角ゴ Pro W3" charset="-128"/>
                <a:cs typeface="ヒラギノ角ゴ Pro W3" charset="-128"/>
              </a:rPr>
              <a:t>For since the creation of the world God</a:t>
            </a:r>
            <a:r>
              <a:rPr lang="uk-UA" sz="4000" b="1" dirty="0">
                <a:solidFill>
                  <a:srgbClr val="FFFFFF"/>
                </a:solidFill>
                <a:latin typeface="Trebuchet MS" charset="0"/>
                <a:ea typeface="ヒラギノ角ゴ Pro W3" charset="-128"/>
                <a:cs typeface="ヒラギノ角ゴ Pro W3" charset="-128"/>
              </a:rPr>
              <a:t>'</a:t>
            </a:r>
            <a:r>
              <a:rPr lang="en-US" sz="4000" b="1" dirty="0">
                <a:solidFill>
                  <a:srgbClr val="FFFFFF"/>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a:solidFill>
            <a:srgbClr val="000066"/>
          </a:solidFill>
        </p:spPr>
        <p:txBody>
          <a:bodyPr/>
          <a:lstStyle/>
          <a:p>
            <a:pPr algn="l" eaLnBrk="1" hangingPunct="1">
              <a:defRPr/>
            </a:pPr>
            <a:r>
              <a:rPr lang="en-US" dirty="0"/>
              <a:t>Romans 1:20</a:t>
            </a:r>
          </a:p>
        </p:txBody>
      </p:sp>
      <p:sp>
        <p:nvSpPr>
          <p:cNvPr id="88069" name="Text Box 5"/>
          <p:cNvSpPr txBox="1">
            <a:spLocks noChangeArrowheads="1"/>
          </p:cNvSpPr>
          <p:nvPr/>
        </p:nvSpPr>
        <p:spPr bwMode="auto">
          <a:xfrm>
            <a:off x="35496" y="625475"/>
            <a:ext cx="3810000" cy="1200329"/>
          </a:xfrm>
          <a:prstGeom prst="rect">
            <a:avLst/>
          </a:prstGeom>
          <a:noFill/>
          <a:ln w="9525">
            <a:noFill/>
            <a:miter lim="800000"/>
            <a:headEnd/>
            <a:tailEnd/>
          </a:ln>
          <a:effectLst/>
        </p:spPr>
        <p:txBody>
          <a:bodyPr>
            <a:prstTxWarp prst="textNoShape">
              <a:avLst/>
            </a:prstTxWarp>
            <a:spAutoFit/>
          </a:bodyPr>
          <a:lstStyle/>
          <a:p>
            <a:pPr defTabSz="914400" fontAlgn="base">
              <a:spcBef>
                <a:spcPct val="0"/>
              </a:spcBef>
              <a:spcAft>
                <a:spcPct val="0"/>
              </a:spcAft>
              <a:defRPr/>
            </a:pPr>
            <a:r>
              <a:rPr lang="en-US" sz="3600" b="1" dirty="0">
                <a:solidFill>
                  <a:srgbClr val="FFFFFF"/>
                </a:solidFill>
                <a:effectLst>
                  <a:glow rad="177800">
                    <a:srgbClr val="08101A"/>
                  </a:glow>
                </a:effectLst>
                <a:latin typeface="Arial" charset="0"/>
                <a:ea typeface="ヒラギノ角ゴ Pro W3" charset="-128"/>
                <a:cs typeface="ヒラギノ角ゴ Pro W3" charset="-128"/>
              </a:rPr>
              <a:t>Since the start of creation…</a:t>
            </a:r>
          </a:p>
        </p:txBody>
      </p:sp>
      <p:sp>
        <p:nvSpPr>
          <p:cNvPr id="88070" name="Text Box 6"/>
          <p:cNvSpPr txBox="1">
            <a:spLocks noChangeArrowheads="1"/>
          </p:cNvSpPr>
          <p:nvPr/>
        </p:nvSpPr>
        <p:spPr bwMode="auto">
          <a:xfrm>
            <a:off x="3551312" y="620688"/>
            <a:ext cx="3180928" cy="1200329"/>
          </a:xfrm>
          <a:prstGeom prst="rect">
            <a:avLst/>
          </a:prstGeom>
          <a:noFill/>
          <a:ln w="9525">
            <a:noFill/>
            <a:miter lim="800000"/>
            <a:headEnd/>
            <a:tailEnd/>
          </a:ln>
          <a:effectLst/>
        </p:spPr>
        <p:txBody>
          <a:bodyPr wrap="square">
            <a:prstTxWarp prst="textNoShape">
              <a:avLst/>
            </a:prstTxWarp>
            <a:spAutoFit/>
          </a:bodyPr>
          <a:lstStyle/>
          <a:p>
            <a:pPr defTabSz="914400" fontAlgn="base">
              <a:spcBef>
                <a:spcPct val="0"/>
              </a:spcBef>
              <a:spcAft>
                <a:spcPct val="0"/>
              </a:spcAft>
              <a:defRPr/>
            </a:pPr>
            <a:r>
              <a:rPr lang="en-US" sz="3600" b="1" dirty="0">
                <a:solidFill>
                  <a:srgbClr val="FFFFFF"/>
                </a:solidFill>
                <a:effectLst>
                  <a:glow rad="177800">
                    <a:srgbClr val="08101A"/>
                  </a:glow>
                </a:effectLst>
                <a:latin typeface="Arial" charset="0"/>
                <a:ea typeface="ヒラギノ角ゴ Pro W3" charset="-128"/>
                <a:cs typeface="ヒラギノ角ゴ Pro W3" charset="-128"/>
              </a:rPr>
              <a:t>people have seen God</a:t>
            </a:r>
          </a:p>
        </p:txBody>
      </p:sp>
      <p:grpSp>
        <p:nvGrpSpPr>
          <p:cNvPr id="2" name="Group 7"/>
          <p:cNvGrpSpPr>
            <a:grpSpLocks/>
          </p:cNvGrpSpPr>
          <p:nvPr/>
        </p:nvGrpSpPr>
        <p:grpSpPr bwMode="auto">
          <a:xfrm>
            <a:off x="1259632" y="1701130"/>
            <a:ext cx="4608512" cy="122381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ヒラギノ角ゴ Pro W3"/>
                <a:cs typeface="ヒラギノ角ゴ Pro W3"/>
              </a:endParaRPr>
            </a:p>
          </p:txBody>
        </p:sp>
        <p:sp>
          <p:nvSpPr>
            <p:cNvPr id="636942" name="Line 9"/>
            <p:cNvSpPr>
              <a:spLocks noChangeShapeType="1"/>
            </p:cNvSpPr>
            <p:nvPr/>
          </p:nvSpPr>
          <p:spPr bwMode="auto">
            <a:xfrm flipH="1" flipV="1">
              <a:off x="1767" y="1602"/>
              <a:ext cx="297" cy="222"/>
            </a:xfrm>
            <a:prstGeom prst="line">
              <a:avLst/>
            </a:prstGeom>
            <a:noFill/>
            <a:ln w="57150">
              <a:solidFill>
                <a:schemeClr val="folHlink"/>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3" name="Group 10"/>
          <p:cNvGrpSpPr>
            <a:grpSpLocks/>
          </p:cNvGrpSpPr>
          <p:nvPr/>
        </p:nvGrpSpPr>
        <p:grpSpPr bwMode="auto">
          <a:xfrm flipH="1">
            <a:off x="251519" y="2060313"/>
            <a:ext cx="6409230" cy="2629807"/>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ヒラギノ角ゴ Pro W3"/>
                <a:cs typeface="ヒラギノ角ゴ Pro W3"/>
              </a:endParaRPr>
            </a:p>
          </p:txBody>
        </p:sp>
        <p:sp>
          <p:nvSpPr>
            <p:cNvPr id="636940"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sp>
        <p:nvSpPr>
          <p:cNvPr id="15" name="Text Box 6"/>
          <p:cNvSpPr txBox="1">
            <a:spLocks noChangeArrowheads="1"/>
          </p:cNvSpPr>
          <p:nvPr/>
        </p:nvSpPr>
        <p:spPr bwMode="auto">
          <a:xfrm>
            <a:off x="6444208" y="620688"/>
            <a:ext cx="2664296" cy="1200329"/>
          </a:xfrm>
          <a:prstGeom prst="rect">
            <a:avLst/>
          </a:prstGeom>
          <a:noFill/>
          <a:ln w="9525">
            <a:noFill/>
            <a:miter lim="800000"/>
            <a:headEnd/>
            <a:tailEnd/>
          </a:ln>
          <a:effectLst/>
        </p:spPr>
        <p:txBody>
          <a:bodyPr wrap="square">
            <a:prstTxWarp prst="textNoShape">
              <a:avLst/>
            </a:prstTxWarp>
            <a:spAutoFit/>
          </a:bodyPr>
          <a:lstStyle/>
          <a:p>
            <a:pPr defTabSz="914400" fontAlgn="base">
              <a:spcBef>
                <a:spcPct val="0"/>
              </a:spcBef>
              <a:spcAft>
                <a:spcPct val="0"/>
              </a:spcAft>
              <a:defRPr/>
            </a:pPr>
            <a:r>
              <a:rPr lang="en-US" sz="3600" b="1" dirty="0">
                <a:solidFill>
                  <a:srgbClr val="FFFFFF"/>
                </a:solidFill>
                <a:effectLst>
                  <a:glow rad="177800">
                    <a:srgbClr val="08101A"/>
                  </a:glow>
                </a:effectLst>
                <a:latin typeface="Arial" charset="0"/>
                <a:ea typeface="ヒラギノ角ゴ Pro W3" charset="-128"/>
                <a:cs typeface="ヒラギノ角ゴ Pro W3" charset="-128"/>
              </a:rPr>
              <a:t>= literal 24-hour days</a:t>
            </a:r>
          </a:p>
        </p:txBody>
      </p:sp>
      <p:sp>
        <p:nvSpPr>
          <p:cNvPr id="16" name="Text Box 5"/>
          <p:cNvSpPr txBox="1">
            <a:spLocks noChangeArrowheads="1"/>
          </p:cNvSpPr>
          <p:nvPr/>
        </p:nvSpPr>
        <p:spPr bwMode="auto">
          <a:xfrm>
            <a:off x="8245039" y="-48667"/>
            <a:ext cx="817351"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pt. a</a:t>
            </a:r>
          </a:p>
        </p:txBody>
      </p:sp>
    </p:spTree>
    <p:extLst>
      <p:ext uri="{BB962C8B-B14F-4D97-AF65-F5344CB8AC3E}">
        <p14:creationId xmlns:p14="http://schemas.microsoft.com/office/powerpoint/2010/main" val="4006518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animBg="1"/>
      <p:bldP spid="88069" grpId="0"/>
      <p:bldP spid="88070" grpId="0"/>
      <p:bldP spid="1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ounded Rectangle 2"/>
          <p:cNvSpPr/>
          <p:nvPr/>
        </p:nvSpPr>
        <p:spPr bwMode="auto">
          <a:xfrm>
            <a:off x="3779912" y="1844824"/>
            <a:ext cx="1584176" cy="2232248"/>
          </a:xfrm>
          <a:prstGeom prst="roundRect">
            <a:avLst/>
          </a:prstGeom>
          <a:solidFill>
            <a:schemeClr val="bg1"/>
          </a:solidFill>
          <a:ln w="57150" cmpd="sng">
            <a:solidFill>
              <a:srgbClr val="FF0000"/>
            </a:solidFill>
          </a:ln>
          <a:effectLst/>
        </p:spPr>
        <p:txBody>
          <a:bodyPr vert="horz" wrap="square" lIns="91440" tIns="45720" rIns="91440" bIns="45720" numCol="1" anchor="ctr" anchorCtr="0" compatLnSpc="1">
            <a:prstTxWarp prst="textNoShape">
              <a:avLst/>
            </a:prstTxWarp>
          </a:bodyPr>
          <a:lstStyle/>
          <a:p>
            <a:pPr algn="ctr" eaLnBrk="0" hangingPunct="0"/>
            <a:endParaRPr lang="en-US" sz="2800" b="1">
              <a:solidFill>
                <a:srgbClr val="FF0000"/>
              </a:solidFill>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79912" y="1916832"/>
            <a:ext cx="1656184" cy="1440160"/>
          </a:xfrm>
          <a:noFill/>
          <a:ln w="57150" cmpd="sng">
            <a:noFill/>
          </a:ln>
          <a:effectLst/>
        </p:spPr>
        <p:txBody>
          <a:bodyPr/>
          <a:lstStyle/>
          <a:p>
            <a:pPr>
              <a:defRPr/>
            </a:pPr>
            <a:r>
              <a:rPr lang="en-US" sz="2800" b="1" dirty="0">
                <a:solidFill>
                  <a:srgbClr val="FF0000"/>
                </a:solidFill>
                <a:effectLst/>
                <a:latin typeface="Arial" charset="0"/>
                <a:ea typeface="ＭＳ Ｐゴシック" charset="0"/>
                <a:cs typeface="ＭＳ Ｐゴシック" charset="0"/>
              </a:rPr>
              <a:t>IT</a:t>
            </a:r>
            <a:r>
              <a:rPr lang="uk-UA" sz="2800" b="1" dirty="0">
                <a:solidFill>
                  <a:srgbClr val="FF0000"/>
                </a:solidFill>
                <a:effectLst/>
                <a:latin typeface="Arial" charset="0"/>
                <a:ea typeface="ＭＳ Ｐゴシック" charset="0"/>
                <a:cs typeface="ＭＳ Ｐゴシック" charset="0"/>
              </a:rPr>
              <a:t>'</a:t>
            </a:r>
            <a:r>
              <a:rPr lang="en-US" sz="2800" b="1" dirty="0">
                <a:solidFill>
                  <a:srgbClr val="FF0000"/>
                </a:solidFill>
                <a:effectLst/>
                <a:latin typeface="Arial" charset="0"/>
                <a:ea typeface="ＭＳ Ｐゴシック" charset="0"/>
                <a:cs typeface="ＭＳ Ｐゴシック" charset="0"/>
              </a:rPr>
              <a:t>S YOUR CHOICE</a:t>
            </a:r>
          </a:p>
        </p:txBody>
      </p:sp>
      <p:sp>
        <p:nvSpPr>
          <p:cNvPr id="4" name="Left-Right Arrow 3"/>
          <p:cNvSpPr/>
          <p:nvPr/>
        </p:nvSpPr>
        <p:spPr bwMode="auto">
          <a:xfrm>
            <a:off x="3995936" y="3501008"/>
            <a:ext cx="1224136" cy="360024"/>
          </a:xfrm>
          <a:prstGeom prst="left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3334271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7954"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850870" cy="1371600"/>
          </a:xfrm>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rPr>
              <a:t>Why God is Angry at Gentiles </a:t>
            </a:r>
            <a:br>
              <a:rPr lang="en-US" sz="4000" b="1" dirty="0">
                <a:solidFill>
                  <a:schemeClr val="bg1"/>
                </a:solidFill>
              </a:rPr>
            </a:br>
            <a:r>
              <a:rPr lang="en-US" sz="4000" b="1" dirty="0">
                <a:solidFill>
                  <a:schemeClr val="bg1"/>
                </a:solidFill>
              </a:rPr>
              <a:t>(Rom. 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en-US" sz="3600" b="1">
                <a:solidFill>
                  <a:srgbClr val="FFFFFF"/>
                </a:solidFill>
                <a:latin typeface="Arial" pitchFamily="-112" charset="0"/>
                <a:ea typeface="Osaka"/>
                <a:cs typeface="Osaka"/>
              </a:rPr>
              <a:t>Impurity (24)</a:t>
            </a:r>
          </a:p>
          <a:p>
            <a:pPr defTabSz="914400" fontAlgn="base">
              <a:spcBef>
                <a:spcPct val="20000"/>
              </a:spcBef>
              <a:spcAft>
                <a:spcPct val="0"/>
              </a:spcAft>
              <a:defRPr/>
            </a:pPr>
            <a:r>
              <a:rPr lang="en-US" sz="3600" b="1">
                <a:solidFill>
                  <a:srgbClr val="FFFFFF"/>
                </a:solidFill>
                <a:latin typeface="Arial" pitchFamily="-112" charset="0"/>
                <a:ea typeface="Osaka"/>
                <a:cs typeface="Osaka"/>
              </a:rPr>
              <a:t>Idolatry (25)</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en-US" sz="2800" b="1">
                  <a:solidFill>
                    <a:srgbClr val="FFFFFF"/>
                  </a:solidFill>
                  <a:latin typeface="Arial" pitchFamily="-112" charset="0"/>
                  <a:ea typeface="Osaka"/>
                  <a:cs typeface="Osaka"/>
                </a:rPr>
                <a:t>God gave them over</a:t>
              </a:r>
            </a:p>
          </p:txBody>
        </p:sp>
        <p:sp>
          <p:nvSpPr>
            <p:cNvPr id="637965"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en-US" sz="2800" b="1">
                  <a:solidFill>
                    <a:srgbClr val="FFFFFF"/>
                  </a:solidFill>
                  <a:latin typeface="Arial" pitchFamily="-112" charset="0"/>
                  <a:ea typeface="Osaka"/>
                  <a:cs typeface="Osaka"/>
                </a:rPr>
                <a:t>God gave them over</a:t>
              </a:r>
            </a:p>
          </p:txBody>
        </p:sp>
        <p:sp>
          <p:nvSpPr>
            <p:cNvPr id="637963"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en-US" sz="3600" b="1">
                <a:solidFill>
                  <a:srgbClr val="FFFFFF"/>
                </a:solidFill>
                <a:latin typeface="Arial" pitchFamily="-112" charset="0"/>
                <a:ea typeface="Osaka"/>
                <a:cs typeface="Osaka"/>
              </a:rPr>
              <a:t>Homosexuality (26-27)</a:t>
            </a:r>
          </a:p>
        </p:txBody>
      </p:sp>
      <p:sp>
        <p:nvSpPr>
          <p:cNvPr id="14" name="Text Box 5"/>
          <p:cNvSpPr txBox="1">
            <a:spLocks noChangeArrowheads="1"/>
          </p:cNvSpPr>
          <p:nvPr/>
        </p:nvSpPr>
        <p:spPr bwMode="auto">
          <a:xfrm>
            <a:off x="8157882" y="138113"/>
            <a:ext cx="1005504"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t>e.1)b]</a:t>
            </a:r>
          </a:p>
        </p:txBody>
      </p:sp>
    </p:spTree>
    <p:extLst>
      <p:ext uri="{BB962C8B-B14F-4D97-AF65-F5344CB8AC3E}">
        <p14:creationId xmlns:p14="http://schemas.microsoft.com/office/powerpoint/2010/main" val="12886791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6" grpId="0"/>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2_Circle Strokes">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1888</TotalTime>
  <Words>10917</Words>
  <Application>Microsoft Macintosh PowerPoint</Application>
  <PresentationFormat>On-screen Show (4:3)</PresentationFormat>
  <Paragraphs>554</Paragraphs>
  <Slides>117</Slides>
  <Notes>53</Notes>
  <HiddenSlides>0</HiddenSlides>
  <MMClips>0</MMClips>
  <ScaleCrop>false</ScaleCrop>
  <HeadingPairs>
    <vt:vector size="8" baseType="variant">
      <vt:variant>
        <vt:lpstr>Fonts Used</vt:lpstr>
      </vt:variant>
      <vt:variant>
        <vt:i4>12</vt:i4>
      </vt:variant>
      <vt:variant>
        <vt:lpstr>Theme</vt:lpstr>
      </vt:variant>
      <vt:variant>
        <vt:i4>23</vt:i4>
      </vt:variant>
      <vt:variant>
        <vt:lpstr>Embedded OLE Servers</vt:lpstr>
      </vt:variant>
      <vt:variant>
        <vt:i4>1</vt:i4>
      </vt:variant>
      <vt:variant>
        <vt:lpstr>Slide Titles</vt:lpstr>
      </vt:variant>
      <vt:variant>
        <vt:i4>117</vt:i4>
      </vt:variant>
    </vt:vector>
  </HeadingPairs>
  <TitlesOfParts>
    <vt:vector size="153" baseType="lpstr">
      <vt:lpstr>Arial</vt:lpstr>
      <vt:lpstr>Arial Black</vt:lpstr>
      <vt:lpstr>Calibri</vt:lpstr>
      <vt:lpstr>Comic Sans MS</vt:lpstr>
      <vt:lpstr>Copperplate Gothic Light</vt:lpstr>
      <vt:lpstr>Helvetica</vt:lpstr>
      <vt:lpstr>Impact</vt:lpstr>
      <vt:lpstr>Monotype Sorts</vt:lpstr>
      <vt:lpstr>Tahoma</vt:lpstr>
      <vt:lpstr>Times New Roman</vt:lpstr>
      <vt:lpstr>Trebuchet MS</vt:lpstr>
      <vt:lpstr>Wingdings</vt:lpstr>
      <vt:lpstr>49_Blank Presentation</vt:lpstr>
      <vt:lpstr>Cascade</vt:lpstr>
      <vt:lpstr>Slit</vt:lpstr>
      <vt:lpstr>Koi</vt:lpstr>
      <vt:lpstr>1_Orbit</vt:lpstr>
      <vt:lpstr>1_Default Design</vt:lpstr>
      <vt:lpstr>Orbit</vt:lpstr>
      <vt:lpstr>Radar</vt:lpstr>
      <vt:lpstr>Blank Presentation</vt:lpstr>
      <vt:lpstr>3_Blank Presentation</vt:lpstr>
      <vt:lpstr>Droplet</vt:lpstr>
      <vt:lpstr>Beam</vt:lpstr>
      <vt:lpstr>2_Circle Strokes</vt:lpstr>
      <vt:lpstr>1_Blank Presentation</vt:lpstr>
      <vt:lpstr>2_Default Design</vt:lpstr>
      <vt:lpstr>11_Office Theme</vt:lpstr>
      <vt:lpstr>5_Blank Presentation</vt:lpstr>
      <vt:lpstr>Bold Stripes</vt:lpstr>
      <vt:lpstr>2_Blank Presentation</vt:lpstr>
      <vt:lpstr>4_Blank Presentation</vt:lpstr>
      <vt:lpstr>1_Kimono</vt:lpstr>
      <vt:lpstr>3_Default Design</vt:lpstr>
      <vt:lpstr>Blue Diagonal</vt:lpstr>
      <vt:lpstr>Photo Editor Photo</vt:lpstr>
      <vt:lpstr>The Doctrine of Election</vt:lpstr>
      <vt:lpstr>Defining Election</vt:lpstr>
      <vt:lpstr>A Calvinist and an Armenian square off…</vt:lpstr>
      <vt:lpstr>A Calvinist and an Arminian square off…</vt:lpstr>
      <vt:lpstr>Armenian or Arminian?</vt:lpstr>
      <vt:lpstr>Predestination</vt:lpstr>
      <vt:lpstr>Election has no conditions</vt:lpstr>
      <vt:lpstr>Five Unbreakable Links in God's Plan of Salvation</vt:lpstr>
      <vt:lpstr>Five Unbreakable Links in God's Plan of Salvation</vt:lpstr>
      <vt:lpstr>Five Unbreakable Links in God's Plan of Salvation</vt:lpstr>
      <vt:lpstr>Five Unbreakable Links in God's Plan of Salvation</vt:lpstr>
      <vt:lpstr>Five Unbreakable Links in God's Plan of Salvation</vt:lpstr>
      <vt:lpstr>"In all things God works for good…"  (8:28-30)</vt:lpstr>
      <vt:lpstr>Have a seat, Kermit. Want I'm about to tell you might come as a big shock…</vt:lpstr>
      <vt:lpstr>A Parable on Romans 8:28-30</vt:lpstr>
      <vt:lpstr> Foreknowledge</vt:lpstr>
      <vt:lpstr> Predestination</vt:lpstr>
      <vt:lpstr> Calling and justification</vt:lpstr>
      <vt:lpstr> Progressive sanctification &amp; eternal security</vt:lpstr>
      <vt:lpstr> Rapture</vt:lpstr>
      <vt:lpstr> Glorification</vt:lpstr>
      <vt:lpstr>"Who then will condemn us? No one—for Christ Jesus died for us and was raised to life for us, and he is sitting in the place of honor at God's right hand, pleading for us."</vt:lpstr>
      <vt:lpstr>Theological Words in Romans</vt:lpstr>
      <vt:lpstr>"For I am convinced that neither death, nor life, nor angels, nor principalities, nor things present, nor things to come, nor powers,  nor height, nor depth, nor any other created thing, will be able to separate us from the love of God, which is in Christ Jesus our Lord."</vt:lpstr>
      <vt:lpstr>I'm going to HEAVEN! Sorry… all seats  are taken.</vt:lpstr>
      <vt:lpstr>Is God's election fair?</vt:lpstr>
      <vt:lpstr>"Are we saying, then, that God was unfair? Of course not!  15For God said to Moses, 'I will show mercy to anyone I choose, and I will show compassion to anyone I choose.'  16So it is God who decides to show mercy. We can neither choose it nor work for it"  (Romans 9:14-16 NLT).</vt:lpstr>
      <vt:lpstr>"For the Scriptures say that God told Pharaoh,  'I have appointed you for the very purpose of displaying my power in you and to spread my fame throughout the earth.'</vt:lpstr>
      <vt:lpstr>"Well then, you might say, 'Why does God blame people for not responding? Haven't they simply done what he makes them do?</vt:lpstr>
      <vt:lpstr>"When a potter makes jars out of clay, doesn't he have a right to use the same lump of clay to make one jar for decoration and another to throw garbage into?"  (Romans 9:21 NLT).</vt:lpstr>
      <vt:lpstr>"In the same way, even though God has the right to show his anger and his power, he is very patient with those on whom his anger falls, who are destined for destruction.  23He does this to make the riches of his glory shine even brighter on those to whom he shows mercy, who were prepared in advance for glory.  24And we are among those whom he selected, both from the Jews and from the Gentiles” (Romans 9:22-24 NLT).</vt:lpstr>
      <vt:lpstr>Righteousness in Romans</vt:lpstr>
      <vt:lpstr>Are all the following people really condemned without Christ?</vt:lpstr>
      <vt:lpstr>Condemned?</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Condemned? </vt:lpstr>
      <vt:lpstr>Are all the preceding people really condemned without Christ?</vt:lpstr>
      <vt:lpstr>What About the Unreached?</vt:lpstr>
      <vt:lpstr>Hell: What if it's Real?</vt:lpstr>
      <vt:lpstr>"If anyone's name was not found written in the book of life, that person was thrown into the lake of fire"  (Rev. 20:15 NET Bible)</vt:lpstr>
      <vt:lpstr>Attacks on Hell</vt:lpstr>
      <vt:lpstr>Universalism</vt:lpstr>
      <vt:lpstr>Recent Universalism</vt:lpstr>
      <vt:lpstr>Of his 10,000-member Grand Rapids Mars Hill Bible Church, 3000 left after the book, then Bell himself left for California to run a "faith-inflected talk show" </vt:lpstr>
      <vt:lpstr>"Then I saw a great white throne…"  (20:11)</vt:lpstr>
      <vt:lpstr>The Lake of Fire (20:14-15)</vt:lpstr>
      <vt:lpstr>Annihilationism</vt:lpstr>
      <vt:lpstr>Annihilationist Groups</vt:lpstr>
      <vt:lpstr>Annihilationist Arguments</vt:lpstr>
      <vt:lpstr>Church of England Report,  January 1996</vt:lpstr>
      <vt:lpstr>Purgatory</vt:lpstr>
      <vt:lpstr>Arguments Cited for Purgatory</vt:lpstr>
      <vt:lpstr>Rebuttals to Purgatory</vt:lpstr>
      <vt:lpstr>The "It's sincerity that counts most" argument</vt:lpstr>
      <vt:lpstr>Another view…</vt:lpstr>
      <vt:lpstr>The only proper response to the state of the unevangelized is that they indeed are lost without Christ.  This is supported in several ways… </vt:lpstr>
      <vt:lpstr>God's Wrath (Romans 1:18-20)</vt:lpstr>
      <vt:lpstr>Why You Are Without Excuse (Romans 1:20)</vt:lpstr>
      <vt:lpstr>Romans 1:20</vt:lpstr>
      <vt:lpstr>Romans 1:20</vt:lpstr>
      <vt:lpstr>IT'S YOUR CHOICE</vt:lpstr>
      <vt:lpstr>Why God is Angry at Gentiles  (Rom. 1:21-32)</vt:lpstr>
      <vt:lpstr>What About Homosexuality?</vt:lpstr>
      <vt:lpstr>What About Same Sex "Marriage"?</vt:lpstr>
      <vt:lpstr>Why God is Angry at Gentiles  (Rom. 1:21-32)</vt:lpstr>
      <vt:lpstr>All Are Under Sin</vt:lpstr>
      <vt:lpstr>The Law Won't Save</vt:lpstr>
      <vt:lpstr>Acts 1:8 NAU</vt:lpstr>
      <vt:lpstr>Paul's Calling: Gentiles in the Body</vt:lpstr>
      <vt:lpstr>Paul's Ministry Westwards</vt:lpstr>
      <vt:lpstr>Romans 15:20-22</vt:lpstr>
      <vt:lpstr>The Logical Argument</vt:lpstr>
      <vt:lpstr>What's the Difference?</vt:lpstr>
      <vt:lpstr>What about babies who die?</vt:lpstr>
      <vt:lpstr>How can I communicate hell to non-Christians?</vt:lpstr>
      <vt:lpstr>How can I communicate hell to non-Christians?</vt:lpstr>
      <vt:lpstr>Salvation by Works?</vt:lpstr>
      <vt:lpstr>Can you really say, "God loves you"  to anyone? </vt:lpstr>
      <vt:lpstr>Black</vt:lpstr>
      <vt:lpstr>Salvation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111</cp:revision>
  <dcterms:created xsi:type="dcterms:W3CDTF">2014-08-02T06:39:19Z</dcterms:created>
  <dcterms:modified xsi:type="dcterms:W3CDTF">2023-02-16T07:28:36Z</dcterms:modified>
</cp:coreProperties>
</file>